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7" r:id="rId5"/>
    <p:sldId id="260" r:id="rId6"/>
    <p:sldId id="258" r:id="rId7"/>
    <p:sldId id="261" r:id="rId8"/>
    <p:sldId id="772" r:id="rId9"/>
    <p:sldId id="773" r:id="rId10"/>
    <p:sldId id="780" r:id="rId11"/>
    <p:sldId id="774" r:id="rId12"/>
    <p:sldId id="779" r:id="rId13"/>
    <p:sldId id="781" r:id="rId14"/>
    <p:sldId id="778" r:id="rId15"/>
    <p:sldId id="777" r:id="rId16"/>
    <p:sldId id="286" r:id="rId17"/>
    <p:sldId id="776" r:id="rId18"/>
    <p:sldId id="782" r:id="rId19"/>
    <p:sldId id="783" r:id="rId20"/>
    <p:sldId id="789" r:id="rId21"/>
    <p:sldId id="784" r:id="rId22"/>
    <p:sldId id="785" r:id="rId23"/>
    <p:sldId id="786" r:id="rId24"/>
    <p:sldId id="787" r:id="rId25"/>
    <p:sldId id="78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9515E-F7A5-47D2-96E8-1C41D5107450}" v="18" dt="2024-09-03T10:34:01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Whelan" userId="05984b0f-a333-4ff7-ad8f-70e06b63c159" providerId="ADAL" clId="{75F05394-FD3F-4653-92AA-38C61593B0A6}"/>
    <pc:docChg chg="undo custSel addSld delSld modMainMaster">
      <pc:chgData name="Cassandra Whelan" userId="05984b0f-a333-4ff7-ad8f-70e06b63c159" providerId="ADAL" clId="{75F05394-FD3F-4653-92AA-38C61593B0A6}" dt="2024-06-28T09:34:13.176" v="112"/>
      <pc:docMkLst>
        <pc:docMk/>
      </pc:docMkLst>
      <pc:sldChg chg="new">
        <pc:chgData name="Cassandra Whelan" userId="05984b0f-a333-4ff7-ad8f-70e06b63c159" providerId="ADAL" clId="{75F05394-FD3F-4653-92AA-38C61593B0A6}" dt="2024-06-28T09:25:34.990" v="77" actId="680"/>
        <pc:sldMkLst>
          <pc:docMk/>
          <pc:sldMk cId="8042767" sldId="258"/>
        </pc:sldMkLst>
      </pc:sldChg>
      <pc:sldChg chg="del">
        <pc:chgData name="Cassandra Whelan" userId="05984b0f-a333-4ff7-ad8f-70e06b63c159" providerId="ADAL" clId="{75F05394-FD3F-4653-92AA-38C61593B0A6}" dt="2024-06-28T09:25:34.417" v="76" actId="47"/>
        <pc:sldMkLst>
          <pc:docMk/>
          <pc:sldMk cId="4161564936" sldId="258"/>
        </pc:sldMkLst>
      </pc:sldChg>
      <pc:sldMasterChg chg="modSldLayout">
        <pc:chgData name="Cassandra Whelan" userId="05984b0f-a333-4ff7-ad8f-70e06b63c159" providerId="ADAL" clId="{75F05394-FD3F-4653-92AA-38C61593B0A6}" dt="2024-06-28T09:34:13.176" v="112"/>
        <pc:sldMasterMkLst>
          <pc:docMk/>
          <pc:sldMasterMk cId="4103352531" sldId="2147483648"/>
        </pc:sldMasterMkLst>
        <pc:sldLayoutChg chg="addSp delSp modSp mod">
          <pc:chgData name="Cassandra Whelan" userId="05984b0f-a333-4ff7-ad8f-70e06b63c159" providerId="ADAL" clId="{75F05394-FD3F-4653-92AA-38C61593B0A6}" dt="2024-06-28T09:32:38.466" v="92" actId="1035"/>
          <pc:sldLayoutMkLst>
            <pc:docMk/>
            <pc:sldMasterMk cId="4103352531" sldId="2147483648"/>
            <pc:sldLayoutMk cId="3318521479" sldId="2147483649"/>
          </pc:sldLayoutMkLst>
          <pc:spChg chg="mod">
            <ac:chgData name="Cassandra Whelan" userId="05984b0f-a333-4ff7-ad8f-70e06b63c159" providerId="ADAL" clId="{75F05394-FD3F-4653-92AA-38C61593B0A6}" dt="2024-06-28T09:23:46.867" v="30" actId="14100"/>
            <ac:spMkLst>
              <pc:docMk/>
              <pc:sldMasterMk cId="4103352531" sldId="2147483648"/>
              <pc:sldLayoutMk cId="3318521479" sldId="2147483649"/>
              <ac:spMk id="12" creationId="{4604611B-C6F3-E9E8-78D1-7005B9FD31D1}"/>
            </ac:spMkLst>
          </pc:spChg>
          <pc:grpChg chg="add mod">
            <ac:chgData name="Cassandra Whelan" userId="05984b0f-a333-4ff7-ad8f-70e06b63c159" providerId="ADAL" clId="{75F05394-FD3F-4653-92AA-38C61593B0A6}" dt="2024-06-28T09:24:22.947" v="55" actId="164"/>
            <ac:grpSpMkLst>
              <pc:docMk/>
              <pc:sldMasterMk cId="4103352531" sldId="2147483648"/>
              <pc:sldLayoutMk cId="3318521479" sldId="2147483649"/>
              <ac:grpSpMk id="21" creationId="{725D2327-DCD8-2B25-3749-508F9FE214C8}"/>
            </ac:grpSpMkLst>
          </pc:grpChg>
          <pc:grpChg chg="mod">
            <ac:chgData name="Cassandra Whelan" userId="05984b0f-a333-4ff7-ad8f-70e06b63c159" providerId="ADAL" clId="{75F05394-FD3F-4653-92AA-38C61593B0A6}" dt="2024-06-28T09:24:22.947" v="55" actId="164"/>
            <ac:grpSpMkLst>
              <pc:docMk/>
              <pc:sldMasterMk cId="4103352531" sldId="2147483648"/>
              <pc:sldLayoutMk cId="3318521479" sldId="2147483649"/>
              <ac:grpSpMk id="25" creationId="{7212728D-755D-D265-30F9-D6807DCDCE59}"/>
            </ac:grpSpMkLst>
          </pc:grpChg>
          <pc:picChg chg="add del mod">
            <ac:chgData name="Cassandra Whelan" userId="05984b0f-a333-4ff7-ad8f-70e06b63c159" providerId="ADAL" clId="{75F05394-FD3F-4653-92AA-38C61593B0A6}" dt="2024-06-28T09:09:39.007" v="7" actId="478"/>
            <ac:picMkLst>
              <pc:docMk/>
              <pc:sldMasterMk cId="4103352531" sldId="2147483648"/>
              <pc:sldLayoutMk cId="3318521479" sldId="2147483649"/>
              <ac:picMk id="13" creationId="{ABB1FA2E-377F-490E-7046-0CD4690EF4B5}"/>
            </ac:picMkLst>
          </pc:picChg>
          <pc:picChg chg="mod">
            <ac:chgData name="Cassandra Whelan" userId="05984b0f-a333-4ff7-ad8f-70e06b63c159" providerId="ADAL" clId="{75F05394-FD3F-4653-92AA-38C61593B0A6}" dt="2024-06-28T09:24:08.682" v="35" actId="1076"/>
            <ac:picMkLst>
              <pc:docMk/>
              <pc:sldMasterMk cId="4103352531" sldId="2147483648"/>
              <pc:sldLayoutMk cId="3318521479" sldId="2147483649"/>
              <ac:picMk id="14" creationId="{A8D222DE-1CDA-3028-9B92-1B4189B2CA6D}"/>
            </ac:picMkLst>
          </pc:picChg>
          <pc:picChg chg="mod">
            <ac:chgData name="Cassandra Whelan" userId="05984b0f-a333-4ff7-ad8f-70e06b63c159" providerId="ADAL" clId="{75F05394-FD3F-4653-92AA-38C61593B0A6}" dt="2024-06-28T09:24:00.466" v="34" actId="1076"/>
            <ac:picMkLst>
              <pc:docMk/>
              <pc:sldMasterMk cId="4103352531" sldId="2147483648"/>
              <pc:sldLayoutMk cId="3318521479" sldId="2147483649"/>
              <ac:picMk id="16" creationId="{C893DA1D-886B-7944-278F-4879C4182107}"/>
            </ac:picMkLst>
          </pc:picChg>
          <pc:picChg chg="mod">
            <ac:chgData name="Cassandra Whelan" userId="05984b0f-a333-4ff7-ad8f-70e06b63c159" providerId="ADAL" clId="{75F05394-FD3F-4653-92AA-38C61593B0A6}" dt="2024-06-28T09:32:38.466" v="92" actId="1035"/>
            <ac:picMkLst>
              <pc:docMk/>
              <pc:sldMasterMk cId="4103352531" sldId="2147483648"/>
              <pc:sldLayoutMk cId="3318521479" sldId="2147483649"/>
              <ac:picMk id="17" creationId="{F7BA25DB-2285-ED3A-0E46-ABC4844825BA}"/>
            </ac:picMkLst>
          </pc:picChg>
          <pc:picChg chg="add mod">
            <ac:chgData name="Cassandra Whelan" userId="05984b0f-a333-4ff7-ad8f-70e06b63c159" providerId="ADAL" clId="{75F05394-FD3F-4653-92AA-38C61593B0A6}" dt="2024-06-28T09:24:22.947" v="55" actId="164"/>
            <ac:picMkLst>
              <pc:docMk/>
              <pc:sldMasterMk cId="4103352531" sldId="2147483648"/>
              <pc:sldLayoutMk cId="3318521479" sldId="2147483649"/>
              <ac:picMk id="19" creationId="{1CB20D6C-7F45-5861-DA87-FE3D8AD43498}"/>
            </ac:picMkLst>
          </pc:picChg>
          <pc:picChg chg="mod">
            <ac:chgData name="Cassandra Whelan" userId="05984b0f-a333-4ff7-ad8f-70e06b63c159" providerId="ADAL" clId="{75F05394-FD3F-4653-92AA-38C61593B0A6}" dt="2024-06-28T09:24:13.333" v="54" actId="1038"/>
            <ac:picMkLst>
              <pc:docMk/>
              <pc:sldMasterMk cId="4103352531" sldId="2147483648"/>
              <pc:sldLayoutMk cId="3318521479" sldId="2147483649"/>
              <ac:picMk id="22" creationId="{D646F009-8C5C-ED11-04AA-72A68E091764}"/>
            </ac:picMkLst>
          </pc:picChg>
          <pc:picChg chg="del">
            <ac:chgData name="Cassandra Whelan" userId="05984b0f-a333-4ff7-ad8f-70e06b63c159" providerId="ADAL" clId="{75F05394-FD3F-4653-92AA-38C61593B0A6}" dt="2024-06-28T09:21:46.167" v="10" actId="478"/>
            <ac:picMkLst>
              <pc:docMk/>
              <pc:sldMasterMk cId="4103352531" sldId="2147483648"/>
              <pc:sldLayoutMk cId="3318521479" sldId="2147483649"/>
              <ac:picMk id="24" creationId="{59E1D896-D9BD-70C5-EDA7-A536BE105D0E}"/>
            </ac:picMkLst>
          </pc:picChg>
          <pc:picChg chg="add del mod">
            <ac:chgData name="Cassandra Whelan" userId="05984b0f-a333-4ff7-ad8f-70e06b63c159" providerId="ADAL" clId="{75F05394-FD3F-4653-92AA-38C61593B0A6}" dt="2024-06-28T09:27:50.366" v="82" actId="478"/>
            <ac:picMkLst>
              <pc:docMk/>
              <pc:sldMasterMk cId="4103352531" sldId="2147483648"/>
              <pc:sldLayoutMk cId="3318521479" sldId="2147483649"/>
              <ac:picMk id="1026" creationId="{E497D4F7-5D68-777F-8BD6-4A1AFD59B275}"/>
            </ac:picMkLst>
          </pc:picChg>
        </pc:sldLayoutChg>
        <pc:sldLayoutChg chg="addSp delSp modSp mod">
          <pc:chgData name="Cassandra Whelan" userId="05984b0f-a333-4ff7-ad8f-70e06b63c159" providerId="ADAL" clId="{75F05394-FD3F-4653-92AA-38C61593B0A6}" dt="2024-06-28T09:33:20.623" v="96"/>
          <pc:sldLayoutMkLst>
            <pc:docMk/>
            <pc:sldMasterMk cId="4103352531" sldId="2147483648"/>
            <pc:sldLayoutMk cId="4065293556" sldId="2147483650"/>
          </pc:sldLayoutMkLst>
          <pc:spChg chg="mod">
            <ac:chgData name="Cassandra Whelan" userId="05984b0f-a333-4ff7-ad8f-70e06b63c159" providerId="ADAL" clId="{75F05394-FD3F-4653-92AA-38C61593B0A6}" dt="2024-06-28T09:24:37.766" v="58" actId="207"/>
            <ac:spMkLst>
              <pc:docMk/>
              <pc:sldMasterMk cId="4103352531" sldId="2147483648"/>
              <pc:sldLayoutMk cId="4065293556" sldId="2147483650"/>
              <ac:spMk id="15" creationId="{07E0457A-4DB8-4886-C7DD-BA7525919BDA}"/>
            </ac:spMkLst>
          </pc:spChg>
          <pc:spChg chg="add del mod">
            <ac:chgData name="Cassandra Whelan" userId="05984b0f-a333-4ff7-ad8f-70e06b63c159" providerId="ADAL" clId="{75F05394-FD3F-4653-92AA-38C61593B0A6}" dt="2024-06-28T09:33:05.356" v="95"/>
            <ac:spMkLst>
              <pc:docMk/>
              <pc:sldMasterMk cId="4103352531" sldId="2147483648"/>
              <pc:sldLayoutMk cId="4065293556" sldId="2147483650"/>
              <ac:spMk id="20" creationId="{0771B6B0-1E78-AD6C-5EFB-0B6FBFC35718}"/>
            </ac:spMkLst>
          </pc:spChg>
          <pc:spChg chg="mod">
            <ac:chgData name="Cassandra Whelan" userId="05984b0f-a333-4ff7-ad8f-70e06b63c159" providerId="ADAL" clId="{75F05394-FD3F-4653-92AA-38C61593B0A6}" dt="2024-06-28T09:33:20.623" v="96"/>
            <ac:spMkLst>
              <pc:docMk/>
              <pc:sldMasterMk cId="4103352531" sldId="2147483648"/>
              <pc:sldLayoutMk cId="4065293556" sldId="2147483650"/>
              <ac:spMk id="34" creationId="{27A3AF0C-2C3E-EDF9-A4B8-B729D6E67F3B}"/>
            </ac:spMkLst>
          </pc:spChg>
          <pc:grpChg chg="add del mod">
            <ac:chgData name="Cassandra Whelan" userId="05984b0f-a333-4ff7-ad8f-70e06b63c159" providerId="ADAL" clId="{75F05394-FD3F-4653-92AA-38C61593B0A6}" dt="2024-06-28T09:33:03.856" v="93" actId="478"/>
            <ac:grpSpMkLst>
              <pc:docMk/>
              <pc:sldMasterMk cId="4103352531" sldId="2147483648"/>
              <pc:sldLayoutMk cId="4065293556" sldId="2147483650"/>
              <ac:grpSpMk id="7" creationId="{ED598EB3-4627-67BA-8348-EA679F1152A1}"/>
            </ac:grpSpMkLst>
          </pc:grpChg>
          <pc:grpChg chg="mod">
            <ac:chgData name="Cassandra Whelan" userId="05984b0f-a333-4ff7-ad8f-70e06b63c159" providerId="ADAL" clId="{75F05394-FD3F-4653-92AA-38C61593B0A6}" dt="2024-06-28T09:24:29.136" v="57"/>
            <ac:grpSpMkLst>
              <pc:docMk/>
              <pc:sldMasterMk cId="4103352531" sldId="2147483648"/>
              <pc:sldLayoutMk cId="4065293556" sldId="2147483650"/>
              <ac:grpSpMk id="8" creationId="{671E8F28-AFEB-871F-53BC-5E54261CA101}"/>
            </ac:grpSpMkLst>
          </pc:grpChg>
          <pc:grpChg chg="mod">
            <ac:chgData name="Cassandra Whelan" userId="05984b0f-a333-4ff7-ad8f-70e06b63c159" providerId="ADAL" clId="{75F05394-FD3F-4653-92AA-38C61593B0A6}" dt="2024-06-28T09:24:29.136" v="57"/>
            <ac:grpSpMkLst>
              <pc:docMk/>
              <pc:sldMasterMk cId="4103352531" sldId="2147483648"/>
              <pc:sldLayoutMk cId="4065293556" sldId="2147483650"/>
              <ac:grpSpMk id="13" creationId="{EBD7EA54-E8A3-675C-05CE-E333B81B4951}"/>
            </ac:grpSpMkLst>
          </pc:grpChg>
          <pc:grpChg chg="add mod">
            <ac:chgData name="Cassandra Whelan" userId="05984b0f-a333-4ff7-ad8f-70e06b63c159" providerId="ADAL" clId="{75F05394-FD3F-4653-92AA-38C61593B0A6}" dt="2024-06-28T09:33:20.623" v="96"/>
            <ac:grpSpMkLst>
              <pc:docMk/>
              <pc:sldMasterMk cId="4103352531" sldId="2147483648"/>
              <pc:sldLayoutMk cId="4065293556" sldId="2147483650"/>
              <ac:grpSpMk id="21" creationId="{D6E06A0E-9768-62E8-F228-EFED80F19980}"/>
            </ac:grpSpMkLst>
          </pc:grpChg>
          <pc:grpChg chg="mod">
            <ac:chgData name="Cassandra Whelan" userId="05984b0f-a333-4ff7-ad8f-70e06b63c159" providerId="ADAL" clId="{75F05394-FD3F-4653-92AA-38C61593B0A6}" dt="2024-06-28T09:33:20.623" v="96"/>
            <ac:grpSpMkLst>
              <pc:docMk/>
              <pc:sldMasterMk cId="4103352531" sldId="2147483648"/>
              <pc:sldLayoutMk cId="4065293556" sldId="2147483650"/>
              <ac:grpSpMk id="22" creationId="{5ADB62E1-D93D-099D-2284-E31E985E55C5}"/>
            </ac:grpSpMkLst>
          </pc:grpChg>
          <pc:grpChg chg="mod">
            <ac:chgData name="Cassandra Whelan" userId="05984b0f-a333-4ff7-ad8f-70e06b63c159" providerId="ADAL" clId="{75F05394-FD3F-4653-92AA-38C61593B0A6}" dt="2024-06-28T09:33:20.623" v="96"/>
            <ac:grpSpMkLst>
              <pc:docMk/>
              <pc:sldMasterMk cId="4103352531" sldId="2147483648"/>
              <pc:sldLayoutMk cId="4065293556" sldId="2147483650"/>
              <ac:grpSpMk id="24" creationId="{D6FA6E75-5104-723C-704C-EEE0C6D37773}"/>
            </ac:grpSpMkLst>
          </pc:grpChg>
          <pc:grpChg chg="del">
            <ac:chgData name="Cassandra Whelan" userId="05984b0f-a333-4ff7-ad8f-70e06b63c159" providerId="ADAL" clId="{75F05394-FD3F-4653-92AA-38C61593B0A6}" dt="2024-06-28T09:24:28.707" v="56" actId="478"/>
            <ac:grpSpMkLst>
              <pc:docMk/>
              <pc:sldMasterMk cId="4103352531" sldId="2147483648"/>
              <pc:sldLayoutMk cId="4065293556" sldId="2147483650"/>
              <ac:grpSpMk id="25" creationId="{325D8EB9-3BA9-E9DA-B77D-41E64C03FFD3}"/>
            </ac:grpSpMkLst>
          </pc:grpChg>
          <pc:picChg chg="mod">
            <ac:chgData name="Cassandra Whelan" userId="05984b0f-a333-4ff7-ad8f-70e06b63c159" providerId="ADAL" clId="{75F05394-FD3F-4653-92AA-38C61593B0A6}" dt="2024-06-28T09:24:29.136" v="57"/>
            <ac:picMkLst>
              <pc:docMk/>
              <pc:sldMasterMk cId="4103352531" sldId="2147483648"/>
              <pc:sldLayoutMk cId="4065293556" sldId="2147483650"/>
              <ac:picMk id="12" creationId="{7CBDF0FE-1C68-3BED-781E-0791D0905A34}"/>
            </ac:picMkLst>
          </pc:picChg>
          <pc:picChg chg="mod">
            <ac:chgData name="Cassandra Whelan" userId="05984b0f-a333-4ff7-ad8f-70e06b63c159" providerId="ADAL" clId="{75F05394-FD3F-4653-92AA-38C61593B0A6}" dt="2024-06-28T09:24:29.136" v="57"/>
            <ac:picMkLst>
              <pc:docMk/>
              <pc:sldMasterMk cId="4103352531" sldId="2147483648"/>
              <pc:sldLayoutMk cId="4065293556" sldId="2147483650"/>
              <ac:picMk id="14" creationId="{37500AAE-D0B6-9C4B-1FD4-7FA693919E23}"/>
            </ac:picMkLst>
          </pc:picChg>
          <pc:picChg chg="mod">
            <ac:chgData name="Cassandra Whelan" userId="05984b0f-a333-4ff7-ad8f-70e06b63c159" providerId="ADAL" clId="{75F05394-FD3F-4653-92AA-38C61593B0A6}" dt="2024-06-28T09:24:29.136" v="57"/>
            <ac:picMkLst>
              <pc:docMk/>
              <pc:sldMasterMk cId="4103352531" sldId="2147483648"/>
              <pc:sldLayoutMk cId="4065293556" sldId="2147483650"/>
              <ac:picMk id="16" creationId="{9AE0D5FD-6275-3909-C7D3-455334E3D3C7}"/>
            </ac:picMkLst>
          </pc:picChg>
          <pc:picChg chg="mod">
            <ac:chgData name="Cassandra Whelan" userId="05984b0f-a333-4ff7-ad8f-70e06b63c159" providerId="ADAL" clId="{75F05394-FD3F-4653-92AA-38C61593B0A6}" dt="2024-06-28T09:24:29.136" v="57"/>
            <ac:picMkLst>
              <pc:docMk/>
              <pc:sldMasterMk cId="4103352531" sldId="2147483648"/>
              <pc:sldLayoutMk cId="4065293556" sldId="2147483650"/>
              <ac:picMk id="17" creationId="{B81E1266-6B1F-C132-27BD-23AB6C1D2618}"/>
            </ac:picMkLst>
          </pc:picChg>
          <pc:picChg chg="mod">
            <ac:chgData name="Cassandra Whelan" userId="05984b0f-a333-4ff7-ad8f-70e06b63c159" providerId="ADAL" clId="{75F05394-FD3F-4653-92AA-38C61593B0A6}" dt="2024-06-28T09:24:29.136" v="57"/>
            <ac:picMkLst>
              <pc:docMk/>
              <pc:sldMasterMk cId="4103352531" sldId="2147483648"/>
              <pc:sldLayoutMk cId="4065293556" sldId="2147483650"/>
              <ac:picMk id="18" creationId="{F7168EDB-9174-E824-E842-FF0E2B12FF39}"/>
            </ac:picMkLst>
          </pc:picChg>
          <pc:picChg chg="mod">
            <ac:chgData name="Cassandra Whelan" userId="05984b0f-a333-4ff7-ad8f-70e06b63c159" providerId="ADAL" clId="{75F05394-FD3F-4653-92AA-38C61593B0A6}" dt="2024-06-28T09:33:20.623" v="96"/>
            <ac:picMkLst>
              <pc:docMk/>
              <pc:sldMasterMk cId="4103352531" sldId="2147483648"/>
              <pc:sldLayoutMk cId="4065293556" sldId="2147483650"/>
              <ac:picMk id="23" creationId="{007CD90D-BAE5-4FB0-BAEC-2CB6351FDC57}"/>
            </ac:picMkLst>
          </pc:picChg>
          <pc:picChg chg="mod">
            <ac:chgData name="Cassandra Whelan" userId="05984b0f-a333-4ff7-ad8f-70e06b63c159" providerId="ADAL" clId="{75F05394-FD3F-4653-92AA-38C61593B0A6}" dt="2024-06-28T09:33:20.623" v="96"/>
            <ac:picMkLst>
              <pc:docMk/>
              <pc:sldMasterMk cId="4103352531" sldId="2147483648"/>
              <pc:sldLayoutMk cId="4065293556" sldId="2147483650"/>
              <ac:picMk id="33" creationId="{8DF49C9B-5E49-6BE2-48F8-DD5D450C2902}"/>
            </ac:picMkLst>
          </pc:picChg>
          <pc:picChg chg="mod">
            <ac:chgData name="Cassandra Whelan" userId="05984b0f-a333-4ff7-ad8f-70e06b63c159" providerId="ADAL" clId="{75F05394-FD3F-4653-92AA-38C61593B0A6}" dt="2024-06-28T09:33:20.623" v="96"/>
            <ac:picMkLst>
              <pc:docMk/>
              <pc:sldMasterMk cId="4103352531" sldId="2147483648"/>
              <pc:sldLayoutMk cId="4065293556" sldId="2147483650"/>
              <ac:picMk id="35" creationId="{43475181-DB7E-1D51-5820-388D8D0DE453}"/>
            </ac:picMkLst>
          </pc:picChg>
          <pc:picChg chg="mod">
            <ac:chgData name="Cassandra Whelan" userId="05984b0f-a333-4ff7-ad8f-70e06b63c159" providerId="ADAL" clId="{75F05394-FD3F-4653-92AA-38C61593B0A6}" dt="2024-06-28T09:33:20.623" v="96"/>
            <ac:picMkLst>
              <pc:docMk/>
              <pc:sldMasterMk cId="4103352531" sldId="2147483648"/>
              <pc:sldLayoutMk cId="4065293556" sldId="2147483650"/>
              <ac:picMk id="36" creationId="{48F59DE9-25D3-4ED9-F451-6FF4D4322DE8}"/>
            </ac:picMkLst>
          </pc:picChg>
          <pc:picChg chg="mod">
            <ac:chgData name="Cassandra Whelan" userId="05984b0f-a333-4ff7-ad8f-70e06b63c159" providerId="ADAL" clId="{75F05394-FD3F-4653-92AA-38C61593B0A6}" dt="2024-06-28T09:33:20.623" v="96"/>
            <ac:picMkLst>
              <pc:docMk/>
              <pc:sldMasterMk cId="4103352531" sldId="2147483648"/>
              <pc:sldLayoutMk cId="4065293556" sldId="2147483650"/>
              <ac:picMk id="37" creationId="{482B703A-B195-3A7C-F311-087F3F2365A3}"/>
            </ac:picMkLst>
          </pc:picChg>
        </pc:sldLayoutChg>
        <pc:sldLayoutChg chg="addSp delSp modSp mod">
          <pc:chgData name="Cassandra Whelan" userId="05984b0f-a333-4ff7-ad8f-70e06b63c159" providerId="ADAL" clId="{75F05394-FD3F-4653-92AA-38C61593B0A6}" dt="2024-06-28T09:33:32.471" v="98"/>
          <pc:sldLayoutMkLst>
            <pc:docMk/>
            <pc:sldMasterMk cId="4103352531" sldId="2147483648"/>
            <pc:sldLayoutMk cId="3282720479" sldId="2147483651"/>
          </pc:sldLayoutMkLst>
          <pc:spChg chg="mod">
            <ac:chgData name="Cassandra Whelan" userId="05984b0f-a333-4ff7-ad8f-70e06b63c159" providerId="ADAL" clId="{75F05394-FD3F-4653-92AA-38C61593B0A6}" dt="2024-06-28T09:24:50.136" v="61" actId="207"/>
            <ac:spMkLst>
              <pc:docMk/>
              <pc:sldMasterMk cId="4103352531" sldId="2147483648"/>
              <pc:sldLayoutMk cId="3282720479" sldId="2147483651"/>
              <ac:spMk id="12" creationId="{CAFE23D5-37A4-92C2-C7E7-3652022AF16C}"/>
            </ac:spMkLst>
          </pc:spChg>
          <pc:spChg chg="mod">
            <ac:chgData name="Cassandra Whelan" userId="05984b0f-a333-4ff7-ad8f-70e06b63c159" providerId="ADAL" clId="{75F05394-FD3F-4653-92AA-38C61593B0A6}" dt="2024-06-28T09:33:32.471" v="98"/>
            <ac:spMkLst>
              <pc:docMk/>
              <pc:sldMasterMk cId="4103352531" sldId="2147483648"/>
              <pc:sldLayoutMk cId="3282720479" sldId="2147483651"/>
              <ac:spMk id="31" creationId="{CE37CDE6-8819-02BE-8404-64C84552867F}"/>
            </ac:spMkLst>
          </pc:spChg>
          <pc:grpChg chg="add del mod">
            <ac:chgData name="Cassandra Whelan" userId="05984b0f-a333-4ff7-ad8f-70e06b63c159" providerId="ADAL" clId="{75F05394-FD3F-4653-92AA-38C61593B0A6}" dt="2024-06-28T09:33:24.116" v="97" actId="478"/>
            <ac:grpSpMkLst>
              <pc:docMk/>
              <pc:sldMasterMk cId="4103352531" sldId="2147483648"/>
              <pc:sldLayoutMk cId="3282720479" sldId="2147483651"/>
              <ac:grpSpMk id="2" creationId="{81A449BD-4E84-19A5-2A6B-3446D0D8F61C}"/>
            </ac:grpSpMkLst>
          </pc:grpChg>
          <pc:grpChg chg="mod">
            <ac:chgData name="Cassandra Whelan" userId="05984b0f-a333-4ff7-ad8f-70e06b63c159" providerId="ADAL" clId="{75F05394-FD3F-4653-92AA-38C61593B0A6}" dt="2024-06-28T09:24:42.896" v="60"/>
            <ac:grpSpMkLst>
              <pc:docMk/>
              <pc:sldMasterMk cId="4103352531" sldId="2147483648"/>
              <pc:sldLayoutMk cId="3282720479" sldId="2147483651"/>
              <ac:grpSpMk id="3" creationId="{1658D5A9-0093-BAFB-5D45-5EFC839AEF03}"/>
            </ac:grpSpMkLst>
          </pc:grpChg>
          <pc:grpChg chg="mod">
            <ac:chgData name="Cassandra Whelan" userId="05984b0f-a333-4ff7-ad8f-70e06b63c159" providerId="ADAL" clId="{75F05394-FD3F-4653-92AA-38C61593B0A6}" dt="2024-06-28T09:24:42.896" v="60"/>
            <ac:grpSpMkLst>
              <pc:docMk/>
              <pc:sldMasterMk cId="4103352531" sldId="2147483648"/>
              <pc:sldLayoutMk cId="3282720479" sldId="2147483651"/>
              <ac:grpSpMk id="10" creationId="{5A816B94-866B-70AB-0D6B-5D266EC75922}"/>
            </ac:grpSpMkLst>
          </pc:grpChg>
          <pc:grpChg chg="add mod">
            <ac:chgData name="Cassandra Whelan" userId="05984b0f-a333-4ff7-ad8f-70e06b63c159" providerId="ADAL" clId="{75F05394-FD3F-4653-92AA-38C61593B0A6}" dt="2024-06-28T09:33:32.471" v="98"/>
            <ac:grpSpMkLst>
              <pc:docMk/>
              <pc:sldMasterMk cId="4103352531" sldId="2147483648"/>
              <pc:sldLayoutMk cId="3282720479" sldId="2147483651"/>
              <ac:grpSpMk id="16" creationId="{B7EB768A-84D1-CFF5-AB6F-5B32C34C2D9F}"/>
            </ac:grpSpMkLst>
          </pc:grpChg>
          <pc:grpChg chg="mod">
            <ac:chgData name="Cassandra Whelan" userId="05984b0f-a333-4ff7-ad8f-70e06b63c159" providerId="ADAL" clId="{75F05394-FD3F-4653-92AA-38C61593B0A6}" dt="2024-06-28T09:33:32.471" v="98"/>
            <ac:grpSpMkLst>
              <pc:docMk/>
              <pc:sldMasterMk cId="4103352531" sldId="2147483648"/>
              <pc:sldLayoutMk cId="3282720479" sldId="2147483651"/>
              <ac:grpSpMk id="18" creationId="{F94816D9-C3B2-D20B-397A-CF9F73E1C82A}"/>
            </ac:grpSpMkLst>
          </pc:grpChg>
          <pc:grpChg chg="del">
            <ac:chgData name="Cassandra Whelan" userId="05984b0f-a333-4ff7-ad8f-70e06b63c159" providerId="ADAL" clId="{75F05394-FD3F-4653-92AA-38C61593B0A6}" dt="2024-06-28T09:24:42.546" v="59" actId="478"/>
            <ac:grpSpMkLst>
              <pc:docMk/>
              <pc:sldMasterMk cId="4103352531" sldId="2147483648"/>
              <pc:sldLayoutMk cId="3282720479" sldId="2147483651"/>
              <ac:grpSpMk id="20" creationId="{77DA5A24-5CFA-B186-1496-9B4E159EBF66}"/>
            </ac:grpSpMkLst>
          </pc:grpChg>
          <pc:grpChg chg="mod">
            <ac:chgData name="Cassandra Whelan" userId="05984b0f-a333-4ff7-ad8f-70e06b63c159" providerId="ADAL" clId="{75F05394-FD3F-4653-92AA-38C61593B0A6}" dt="2024-06-28T09:33:32.471" v="98"/>
            <ac:grpSpMkLst>
              <pc:docMk/>
              <pc:sldMasterMk cId="4103352531" sldId="2147483648"/>
              <pc:sldLayoutMk cId="3282720479" sldId="2147483651"/>
              <ac:grpSpMk id="29" creationId="{E48AFA10-7051-6BD8-98A2-4C8BC77101D6}"/>
            </ac:grpSpMkLst>
          </pc:grpChg>
          <pc:picChg chg="mod">
            <ac:chgData name="Cassandra Whelan" userId="05984b0f-a333-4ff7-ad8f-70e06b63c159" providerId="ADAL" clId="{75F05394-FD3F-4653-92AA-38C61593B0A6}" dt="2024-06-28T09:24:42.896" v="60"/>
            <ac:picMkLst>
              <pc:docMk/>
              <pc:sldMasterMk cId="4103352531" sldId="2147483648"/>
              <pc:sldLayoutMk cId="3282720479" sldId="2147483651"/>
              <ac:picMk id="9" creationId="{35F9E2D4-C23C-1ADC-BB2F-08E3C1B79C70}"/>
            </ac:picMkLst>
          </pc:picChg>
          <pc:picChg chg="mod">
            <ac:chgData name="Cassandra Whelan" userId="05984b0f-a333-4ff7-ad8f-70e06b63c159" providerId="ADAL" clId="{75F05394-FD3F-4653-92AA-38C61593B0A6}" dt="2024-06-28T09:24:42.896" v="60"/>
            <ac:picMkLst>
              <pc:docMk/>
              <pc:sldMasterMk cId="4103352531" sldId="2147483648"/>
              <pc:sldLayoutMk cId="3282720479" sldId="2147483651"/>
              <ac:picMk id="11" creationId="{B317EFBC-6C30-4186-D924-1C1CC170833C}"/>
            </ac:picMkLst>
          </pc:picChg>
          <pc:picChg chg="mod">
            <ac:chgData name="Cassandra Whelan" userId="05984b0f-a333-4ff7-ad8f-70e06b63c159" providerId="ADAL" clId="{75F05394-FD3F-4653-92AA-38C61593B0A6}" dt="2024-06-28T09:24:42.896" v="60"/>
            <ac:picMkLst>
              <pc:docMk/>
              <pc:sldMasterMk cId="4103352531" sldId="2147483648"/>
              <pc:sldLayoutMk cId="3282720479" sldId="2147483651"/>
              <ac:picMk id="13" creationId="{193B9EF4-0ED7-978E-276D-0D2EEC0D20AF}"/>
            </ac:picMkLst>
          </pc:picChg>
          <pc:picChg chg="mod">
            <ac:chgData name="Cassandra Whelan" userId="05984b0f-a333-4ff7-ad8f-70e06b63c159" providerId="ADAL" clId="{75F05394-FD3F-4653-92AA-38C61593B0A6}" dt="2024-06-28T09:24:42.896" v="60"/>
            <ac:picMkLst>
              <pc:docMk/>
              <pc:sldMasterMk cId="4103352531" sldId="2147483648"/>
              <pc:sldLayoutMk cId="3282720479" sldId="2147483651"/>
              <ac:picMk id="14" creationId="{F72983F9-5F1F-92C0-D059-4E85D250D4AE}"/>
            </ac:picMkLst>
          </pc:picChg>
          <pc:picChg chg="mod">
            <ac:chgData name="Cassandra Whelan" userId="05984b0f-a333-4ff7-ad8f-70e06b63c159" providerId="ADAL" clId="{75F05394-FD3F-4653-92AA-38C61593B0A6}" dt="2024-06-28T09:24:42.896" v="60"/>
            <ac:picMkLst>
              <pc:docMk/>
              <pc:sldMasterMk cId="4103352531" sldId="2147483648"/>
              <pc:sldLayoutMk cId="3282720479" sldId="2147483651"/>
              <ac:picMk id="15" creationId="{8EBC814A-F1ED-409C-CE55-DFAF2DBB4CA5}"/>
            </ac:picMkLst>
          </pc:picChg>
          <pc:picChg chg="mod">
            <ac:chgData name="Cassandra Whelan" userId="05984b0f-a333-4ff7-ad8f-70e06b63c159" providerId="ADAL" clId="{75F05394-FD3F-4653-92AA-38C61593B0A6}" dt="2024-06-28T09:33:32.471" v="98"/>
            <ac:picMkLst>
              <pc:docMk/>
              <pc:sldMasterMk cId="4103352531" sldId="2147483648"/>
              <pc:sldLayoutMk cId="3282720479" sldId="2147483651"/>
              <ac:picMk id="19" creationId="{BB1B3E62-8420-17CC-204C-B1ABD303A66F}"/>
            </ac:picMkLst>
          </pc:picChg>
          <pc:picChg chg="mod">
            <ac:chgData name="Cassandra Whelan" userId="05984b0f-a333-4ff7-ad8f-70e06b63c159" providerId="ADAL" clId="{75F05394-FD3F-4653-92AA-38C61593B0A6}" dt="2024-06-28T09:33:32.471" v="98"/>
            <ac:picMkLst>
              <pc:docMk/>
              <pc:sldMasterMk cId="4103352531" sldId="2147483648"/>
              <pc:sldLayoutMk cId="3282720479" sldId="2147483651"/>
              <ac:picMk id="30" creationId="{5A0EE171-45E9-907A-253D-2F0B0B5C122D}"/>
            </ac:picMkLst>
          </pc:picChg>
          <pc:picChg chg="mod">
            <ac:chgData name="Cassandra Whelan" userId="05984b0f-a333-4ff7-ad8f-70e06b63c159" providerId="ADAL" clId="{75F05394-FD3F-4653-92AA-38C61593B0A6}" dt="2024-06-28T09:33:32.471" v="98"/>
            <ac:picMkLst>
              <pc:docMk/>
              <pc:sldMasterMk cId="4103352531" sldId="2147483648"/>
              <pc:sldLayoutMk cId="3282720479" sldId="2147483651"/>
              <ac:picMk id="32" creationId="{2F52C1D4-062A-A1BD-53E4-9D7534B58EC4}"/>
            </ac:picMkLst>
          </pc:picChg>
          <pc:picChg chg="mod">
            <ac:chgData name="Cassandra Whelan" userId="05984b0f-a333-4ff7-ad8f-70e06b63c159" providerId="ADAL" clId="{75F05394-FD3F-4653-92AA-38C61593B0A6}" dt="2024-06-28T09:33:32.471" v="98"/>
            <ac:picMkLst>
              <pc:docMk/>
              <pc:sldMasterMk cId="4103352531" sldId="2147483648"/>
              <pc:sldLayoutMk cId="3282720479" sldId="2147483651"/>
              <ac:picMk id="33" creationId="{DF4755A3-5E93-ED9A-7B51-5C0A80FA81D8}"/>
            </ac:picMkLst>
          </pc:picChg>
          <pc:picChg chg="mod">
            <ac:chgData name="Cassandra Whelan" userId="05984b0f-a333-4ff7-ad8f-70e06b63c159" providerId="ADAL" clId="{75F05394-FD3F-4653-92AA-38C61593B0A6}" dt="2024-06-28T09:33:32.471" v="98"/>
            <ac:picMkLst>
              <pc:docMk/>
              <pc:sldMasterMk cId="4103352531" sldId="2147483648"/>
              <pc:sldLayoutMk cId="3282720479" sldId="2147483651"/>
              <ac:picMk id="34" creationId="{EE009B97-710C-36B3-9F16-523EA4CD2DEE}"/>
            </ac:picMkLst>
          </pc:picChg>
        </pc:sldLayoutChg>
        <pc:sldLayoutChg chg="addSp delSp modSp mod">
          <pc:chgData name="Cassandra Whelan" userId="05984b0f-a333-4ff7-ad8f-70e06b63c159" providerId="ADAL" clId="{75F05394-FD3F-4653-92AA-38C61593B0A6}" dt="2024-06-28T09:33:37.726" v="100"/>
          <pc:sldLayoutMkLst>
            <pc:docMk/>
            <pc:sldMasterMk cId="4103352531" sldId="2147483648"/>
            <pc:sldLayoutMk cId="3047974126" sldId="2147483652"/>
          </pc:sldLayoutMkLst>
          <pc:spChg chg="mod">
            <ac:chgData name="Cassandra Whelan" userId="05984b0f-a333-4ff7-ad8f-70e06b63c159" providerId="ADAL" clId="{75F05394-FD3F-4653-92AA-38C61593B0A6}" dt="2024-06-28T09:24:54.499" v="63"/>
            <ac:spMkLst>
              <pc:docMk/>
              <pc:sldMasterMk cId="4103352531" sldId="2147483648"/>
              <pc:sldLayoutMk cId="3047974126" sldId="2147483652"/>
              <ac:spMk id="13" creationId="{01641DB8-97C6-2429-2331-B1DD8E4DBFD7}"/>
            </ac:spMkLst>
          </pc:spChg>
          <pc:spChg chg="mod">
            <ac:chgData name="Cassandra Whelan" userId="05984b0f-a333-4ff7-ad8f-70e06b63c159" providerId="ADAL" clId="{75F05394-FD3F-4653-92AA-38C61593B0A6}" dt="2024-06-28T09:33:37.726" v="100"/>
            <ac:spMkLst>
              <pc:docMk/>
              <pc:sldMasterMk cId="4103352531" sldId="2147483648"/>
              <pc:sldLayoutMk cId="3047974126" sldId="2147483652"/>
              <ac:spMk id="23" creationId="{29171D05-900C-2DD6-3184-388E37CE2FB5}"/>
            </ac:spMkLst>
          </pc:spChg>
          <pc:grpChg chg="add del mod">
            <ac:chgData name="Cassandra Whelan" userId="05984b0f-a333-4ff7-ad8f-70e06b63c159" providerId="ADAL" clId="{75F05394-FD3F-4653-92AA-38C61593B0A6}" dt="2024-06-28T09:33:35.436" v="99" actId="478"/>
            <ac:grpSpMkLst>
              <pc:docMk/>
              <pc:sldMasterMk cId="4103352531" sldId="2147483648"/>
              <pc:sldLayoutMk cId="3047974126" sldId="2147483652"/>
              <ac:grpSpMk id="8" creationId="{E9D47360-8B94-B35C-539C-0483A352A36B}"/>
            </ac:grpSpMkLst>
          </pc:grpChg>
          <pc:grpChg chg="mod">
            <ac:chgData name="Cassandra Whelan" userId="05984b0f-a333-4ff7-ad8f-70e06b63c159" providerId="ADAL" clId="{75F05394-FD3F-4653-92AA-38C61593B0A6}" dt="2024-06-28T09:24:54.499" v="63"/>
            <ac:grpSpMkLst>
              <pc:docMk/>
              <pc:sldMasterMk cId="4103352531" sldId="2147483648"/>
              <pc:sldLayoutMk cId="3047974126" sldId="2147483652"/>
              <ac:grpSpMk id="9" creationId="{8B777350-6CAA-3BAC-1D0B-53EEBB02B235}"/>
            </ac:grpSpMkLst>
          </pc:grpChg>
          <pc:grpChg chg="mod">
            <ac:chgData name="Cassandra Whelan" userId="05984b0f-a333-4ff7-ad8f-70e06b63c159" providerId="ADAL" clId="{75F05394-FD3F-4653-92AA-38C61593B0A6}" dt="2024-06-28T09:24:54.499" v="63"/>
            <ac:grpSpMkLst>
              <pc:docMk/>
              <pc:sldMasterMk cId="4103352531" sldId="2147483648"/>
              <pc:sldLayoutMk cId="3047974126" sldId="2147483652"/>
              <ac:grpSpMk id="11" creationId="{725FD74C-69EC-41AD-B44C-E61F091BB48E}"/>
            </ac:grpSpMkLst>
          </pc:grpChg>
          <pc:grpChg chg="add mod">
            <ac:chgData name="Cassandra Whelan" userId="05984b0f-a333-4ff7-ad8f-70e06b63c159" providerId="ADAL" clId="{75F05394-FD3F-4653-92AA-38C61593B0A6}" dt="2024-06-28T09:33:37.726" v="100"/>
            <ac:grpSpMkLst>
              <pc:docMk/>
              <pc:sldMasterMk cId="4103352531" sldId="2147483648"/>
              <pc:sldLayoutMk cId="3047974126" sldId="2147483652"/>
              <ac:grpSpMk id="18" creationId="{762FA18A-03AD-4C11-7F86-4944E585BD1C}"/>
            </ac:grpSpMkLst>
          </pc:grpChg>
          <pc:grpChg chg="mod">
            <ac:chgData name="Cassandra Whelan" userId="05984b0f-a333-4ff7-ad8f-70e06b63c159" providerId="ADAL" clId="{75F05394-FD3F-4653-92AA-38C61593B0A6}" dt="2024-06-28T09:33:37.726" v="100"/>
            <ac:grpSpMkLst>
              <pc:docMk/>
              <pc:sldMasterMk cId="4103352531" sldId="2147483648"/>
              <pc:sldLayoutMk cId="3047974126" sldId="2147483652"/>
              <ac:grpSpMk id="19" creationId="{6E814467-F04F-797A-448C-0822AC7DCDB2}"/>
            </ac:grpSpMkLst>
          </pc:grpChg>
          <pc:grpChg chg="mod">
            <ac:chgData name="Cassandra Whelan" userId="05984b0f-a333-4ff7-ad8f-70e06b63c159" providerId="ADAL" clId="{75F05394-FD3F-4653-92AA-38C61593B0A6}" dt="2024-06-28T09:33:37.726" v="100"/>
            <ac:grpSpMkLst>
              <pc:docMk/>
              <pc:sldMasterMk cId="4103352531" sldId="2147483648"/>
              <pc:sldLayoutMk cId="3047974126" sldId="2147483652"/>
              <ac:grpSpMk id="21" creationId="{B9675327-3BD2-FDDF-F902-9EB2BE052249}"/>
            </ac:grpSpMkLst>
          </pc:grpChg>
          <pc:grpChg chg="del">
            <ac:chgData name="Cassandra Whelan" userId="05984b0f-a333-4ff7-ad8f-70e06b63c159" providerId="ADAL" clId="{75F05394-FD3F-4653-92AA-38C61593B0A6}" dt="2024-06-28T09:24:54.146" v="62" actId="478"/>
            <ac:grpSpMkLst>
              <pc:docMk/>
              <pc:sldMasterMk cId="4103352531" sldId="2147483648"/>
              <pc:sldLayoutMk cId="3047974126" sldId="2147483652"/>
              <ac:grpSpMk id="24" creationId="{A0B49251-E100-7524-2904-BAAEC75B7D87}"/>
            </ac:grpSpMkLst>
          </pc:grpChg>
          <pc:picChg chg="mod">
            <ac:chgData name="Cassandra Whelan" userId="05984b0f-a333-4ff7-ad8f-70e06b63c159" providerId="ADAL" clId="{75F05394-FD3F-4653-92AA-38C61593B0A6}" dt="2024-06-28T09:24:54.499" v="63"/>
            <ac:picMkLst>
              <pc:docMk/>
              <pc:sldMasterMk cId="4103352531" sldId="2147483648"/>
              <pc:sldLayoutMk cId="3047974126" sldId="2147483652"/>
              <ac:picMk id="10" creationId="{3F52605D-E1E8-303E-BE46-F1CDBD387342}"/>
            </ac:picMkLst>
          </pc:picChg>
          <pc:picChg chg="mod">
            <ac:chgData name="Cassandra Whelan" userId="05984b0f-a333-4ff7-ad8f-70e06b63c159" providerId="ADAL" clId="{75F05394-FD3F-4653-92AA-38C61593B0A6}" dt="2024-06-28T09:24:54.499" v="63"/>
            <ac:picMkLst>
              <pc:docMk/>
              <pc:sldMasterMk cId="4103352531" sldId="2147483648"/>
              <pc:sldLayoutMk cId="3047974126" sldId="2147483652"/>
              <ac:picMk id="12" creationId="{C64275D7-CD05-B597-8B86-00EBC2E73D69}"/>
            </ac:picMkLst>
          </pc:picChg>
          <pc:picChg chg="mod">
            <ac:chgData name="Cassandra Whelan" userId="05984b0f-a333-4ff7-ad8f-70e06b63c159" providerId="ADAL" clId="{75F05394-FD3F-4653-92AA-38C61593B0A6}" dt="2024-06-28T09:24:54.499" v="63"/>
            <ac:picMkLst>
              <pc:docMk/>
              <pc:sldMasterMk cId="4103352531" sldId="2147483648"/>
              <pc:sldLayoutMk cId="3047974126" sldId="2147483652"/>
              <ac:picMk id="14" creationId="{E90BA2C9-1248-09CB-7C2C-C0FFF69B1160}"/>
            </ac:picMkLst>
          </pc:picChg>
          <pc:picChg chg="mod">
            <ac:chgData name="Cassandra Whelan" userId="05984b0f-a333-4ff7-ad8f-70e06b63c159" providerId="ADAL" clId="{75F05394-FD3F-4653-92AA-38C61593B0A6}" dt="2024-06-28T09:24:54.499" v="63"/>
            <ac:picMkLst>
              <pc:docMk/>
              <pc:sldMasterMk cId="4103352531" sldId="2147483648"/>
              <pc:sldLayoutMk cId="3047974126" sldId="2147483652"/>
              <ac:picMk id="16" creationId="{EAA08A39-B367-657A-67BB-97294FE25DAA}"/>
            </ac:picMkLst>
          </pc:picChg>
          <pc:picChg chg="mod">
            <ac:chgData name="Cassandra Whelan" userId="05984b0f-a333-4ff7-ad8f-70e06b63c159" providerId="ADAL" clId="{75F05394-FD3F-4653-92AA-38C61593B0A6}" dt="2024-06-28T09:24:54.499" v="63"/>
            <ac:picMkLst>
              <pc:docMk/>
              <pc:sldMasterMk cId="4103352531" sldId="2147483648"/>
              <pc:sldLayoutMk cId="3047974126" sldId="2147483652"/>
              <ac:picMk id="17" creationId="{B126B1EE-BDAA-43FF-AAAE-AABD282785FE}"/>
            </ac:picMkLst>
          </pc:picChg>
          <pc:picChg chg="mod">
            <ac:chgData name="Cassandra Whelan" userId="05984b0f-a333-4ff7-ad8f-70e06b63c159" providerId="ADAL" clId="{75F05394-FD3F-4653-92AA-38C61593B0A6}" dt="2024-06-28T09:33:37.726" v="100"/>
            <ac:picMkLst>
              <pc:docMk/>
              <pc:sldMasterMk cId="4103352531" sldId="2147483648"/>
              <pc:sldLayoutMk cId="3047974126" sldId="2147483652"/>
              <ac:picMk id="20" creationId="{75502FFE-C4A2-3F5A-1BE4-17511C6A5FF2}"/>
            </ac:picMkLst>
          </pc:picChg>
          <pc:picChg chg="mod">
            <ac:chgData name="Cassandra Whelan" userId="05984b0f-a333-4ff7-ad8f-70e06b63c159" providerId="ADAL" clId="{75F05394-FD3F-4653-92AA-38C61593B0A6}" dt="2024-06-28T09:33:37.726" v="100"/>
            <ac:picMkLst>
              <pc:docMk/>
              <pc:sldMasterMk cId="4103352531" sldId="2147483648"/>
              <pc:sldLayoutMk cId="3047974126" sldId="2147483652"/>
              <ac:picMk id="22" creationId="{7A8F635E-D796-B566-5886-FE88D928A2E6}"/>
            </ac:picMkLst>
          </pc:picChg>
          <pc:picChg chg="mod">
            <ac:chgData name="Cassandra Whelan" userId="05984b0f-a333-4ff7-ad8f-70e06b63c159" providerId="ADAL" clId="{75F05394-FD3F-4653-92AA-38C61593B0A6}" dt="2024-06-28T09:33:37.726" v="100"/>
            <ac:picMkLst>
              <pc:docMk/>
              <pc:sldMasterMk cId="4103352531" sldId="2147483648"/>
              <pc:sldLayoutMk cId="3047974126" sldId="2147483652"/>
              <ac:picMk id="32" creationId="{F40EF5E6-1AD3-6829-35F7-64F18A5E5919}"/>
            </ac:picMkLst>
          </pc:picChg>
          <pc:picChg chg="mod">
            <ac:chgData name="Cassandra Whelan" userId="05984b0f-a333-4ff7-ad8f-70e06b63c159" providerId="ADAL" clId="{75F05394-FD3F-4653-92AA-38C61593B0A6}" dt="2024-06-28T09:33:37.726" v="100"/>
            <ac:picMkLst>
              <pc:docMk/>
              <pc:sldMasterMk cId="4103352531" sldId="2147483648"/>
              <pc:sldLayoutMk cId="3047974126" sldId="2147483652"/>
              <ac:picMk id="33" creationId="{850C7F4A-14C5-DCC2-739A-F170859C4C54}"/>
            </ac:picMkLst>
          </pc:picChg>
          <pc:picChg chg="mod">
            <ac:chgData name="Cassandra Whelan" userId="05984b0f-a333-4ff7-ad8f-70e06b63c159" providerId="ADAL" clId="{75F05394-FD3F-4653-92AA-38C61593B0A6}" dt="2024-06-28T09:33:37.726" v="100"/>
            <ac:picMkLst>
              <pc:docMk/>
              <pc:sldMasterMk cId="4103352531" sldId="2147483648"/>
              <pc:sldLayoutMk cId="3047974126" sldId="2147483652"/>
              <ac:picMk id="34" creationId="{0395F926-4441-E2DB-7E32-86AB6D8A83F7}"/>
            </ac:picMkLst>
          </pc:picChg>
        </pc:sldLayoutChg>
        <pc:sldLayoutChg chg="addSp delSp modSp mod">
          <pc:chgData name="Cassandra Whelan" userId="05984b0f-a333-4ff7-ad8f-70e06b63c159" providerId="ADAL" clId="{75F05394-FD3F-4653-92AA-38C61593B0A6}" dt="2024-06-28T09:33:45.916" v="102"/>
          <pc:sldLayoutMkLst>
            <pc:docMk/>
            <pc:sldMasterMk cId="4103352531" sldId="2147483648"/>
            <pc:sldLayoutMk cId="1047637226" sldId="2147483653"/>
          </pc:sldLayoutMkLst>
          <pc:spChg chg="mod">
            <ac:chgData name="Cassandra Whelan" userId="05984b0f-a333-4ff7-ad8f-70e06b63c159" providerId="ADAL" clId="{75F05394-FD3F-4653-92AA-38C61593B0A6}" dt="2024-06-28T09:25:00.256" v="65"/>
            <ac:spMkLst>
              <pc:docMk/>
              <pc:sldMasterMk cId="4103352531" sldId="2147483648"/>
              <pc:sldLayoutMk cId="1047637226" sldId="2147483653"/>
              <ac:spMk id="15" creationId="{4EF0B3C6-C1F0-C4F6-B7D8-D392AD3E4264}"/>
            </ac:spMkLst>
          </pc:spChg>
          <pc:spChg chg="mod">
            <ac:chgData name="Cassandra Whelan" userId="05984b0f-a333-4ff7-ad8f-70e06b63c159" providerId="ADAL" clId="{75F05394-FD3F-4653-92AA-38C61593B0A6}" dt="2024-06-28T09:33:45.916" v="102"/>
            <ac:spMkLst>
              <pc:docMk/>
              <pc:sldMasterMk cId="4103352531" sldId="2147483648"/>
              <pc:sldLayoutMk cId="1047637226" sldId="2147483653"/>
              <ac:spMk id="33" creationId="{47599DB4-FE81-CAA6-E652-22394E6C5F9D}"/>
            </ac:spMkLst>
          </pc:spChg>
          <pc:grpChg chg="add del mod">
            <ac:chgData name="Cassandra Whelan" userId="05984b0f-a333-4ff7-ad8f-70e06b63c159" providerId="ADAL" clId="{75F05394-FD3F-4653-92AA-38C61593B0A6}" dt="2024-06-28T09:33:43.066" v="101" actId="478"/>
            <ac:grpSpMkLst>
              <pc:docMk/>
              <pc:sldMasterMk cId="4103352531" sldId="2147483648"/>
              <pc:sldLayoutMk cId="1047637226" sldId="2147483653"/>
              <ac:grpSpMk id="10" creationId="{8694DEC9-CEE7-F4E6-079B-A42CD9DA5C22}"/>
            </ac:grpSpMkLst>
          </pc:grpChg>
          <pc:grpChg chg="mod">
            <ac:chgData name="Cassandra Whelan" userId="05984b0f-a333-4ff7-ad8f-70e06b63c159" providerId="ADAL" clId="{75F05394-FD3F-4653-92AA-38C61593B0A6}" dt="2024-06-28T09:25:00.256" v="65"/>
            <ac:grpSpMkLst>
              <pc:docMk/>
              <pc:sldMasterMk cId="4103352531" sldId="2147483648"/>
              <pc:sldLayoutMk cId="1047637226" sldId="2147483653"/>
              <ac:grpSpMk id="11" creationId="{ACE76224-28C1-2917-6F1D-156A8443DDD9}"/>
            </ac:grpSpMkLst>
          </pc:grpChg>
          <pc:grpChg chg="mod">
            <ac:chgData name="Cassandra Whelan" userId="05984b0f-a333-4ff7-ad8f-70e06b63c159" providerId="ADAL" clId="{75F05394-FD3F-4653-92AA-38C61593B0A6}" dt="2024-06-28T09:25:00.256" v="65"/>
            <ac:grpSpMkLst>
              <pc:docMk/>
              <pc:sldMasterMk cId="4103352531" sldId="2147483648"/>
              <pc:sldLayoutMk cId="1047637226" sldId="2147483653"/>
              <ac:grpSpMk id="13" creationId="{3AC0D0DD-7CB1-9CD1-0603-2CB9CF520DC0}"/>
            </ac:grpSpMkLst>
          </pc:grpChg>
          <pc:grpChg chg="del">
            <ac:chgData name="Cassandra Whelan" userId="05984b0f-a333-4ff7-ad8f-70e06b63c159" providerId="ADAL" clId="{75F05394-FD3F-4653-92AA-38C61593B0A6}" dt="2024-06-28T09:24:59.927" v="64" actId="478"/>
            <ac:grpSpMkLst>
              <pc:docMk/>
              <pc:sldMasterMk cId="4103352531" sldId="2147483648"/>
              <pc:sldLayoutMk cId="1047637226" sldId="2147483653"/>
              <ac:grpSpMk id="18" creationId="{0971EA9D-B8B5-85A8-1A6E-BDF009723CC4}"/>
            </ac:grpSpMkLst>
          </pc:grpChg>
          <pc:grpChg chg="add mod">
            <ac:chgData name="Cassandra Whelan" userId="05984b0f-a333-4ff7-ad8f-70e06b63c159" providerId="ADAL" clId="{75F05394-FD3F-4653-92AA-38C61593B0A6}" dt="2024-06-28T09:33:45.916" v="102"/>
            <ac:grpSpMkLst>
              <pc:docMk/>
              <pc:sldMasterMk cId="4103352531" sldId="2147483648"/>
              <pc:sldLayoutMk cId="1047637226" sldId="2147483653"/>
              <ac:grpSpMk id="28" creationId="{8DB2A2E2-5727-A30C-3386-5353C1ED38F4}"/>
            </ac:grpSpMkLst>
          </pc:grpChg>
          <pc:grpChg chg="mod">
            <ac:chgData name="Cassandra Whelan" userId="05984b0f-a333-4ff7-ad8f-70e06b63c159" providerId="ADAL" clId="{75F05394-FD3F-4653-92AA-38C61593B0A6}" dt="2024-06-28T09:33:45.916" v="102"/>
            <ac:grpSpMkLst>
              <pc:docMk/>
              <pc:sldMasterMk cId="4103352531" sldId="2147483648"/>
              <pc:sldLayoutMk cId="1047637226" sldId="2147483653"/>
              <ac:grpSpMk id="29" creationId="{2DCF2C89-853D-65BE-315D-31B57D9F0423}"/>
            </ac:grpSpMkLst>
          </pc:grpChg>
          <pc:grpChg chg="mod">
            <ac:chgData name="Cassandra Whelan" userId="05984b0f-a333-4ff7-ad8f-70e06b63c159" providerId="ADAL" clId="{75F05394-FD3F-4653-92AA-38C61593B0A6}" dt="2024-06-28T09:33:45.916" v="102"/>
            <ac:grpSpMkLst>
              <pc:docMk/>
              <pc:sldMasterMk cId="4103352531" sldId="2147483648"/>
              <pc:sldLayoutMk cId="1047637226" sldId="2147483653"/>
              <ac:grpSpMk id="31" creationId="{06A78B71-0A2B-7F54-9B01-A6E3B94630CA}"/>
            </ac:grpSpMkLst>
          </pc:grpChg>
          <pc:picChg chg="mod">
            <ac:chgData name="Cassandra Whelan" userId="05984b0f-a333-4ff7-ad8f-70e06b63c159" providerId="ADAL" clId="{75F05394-FD3F-4653-92AA-38C61593B0A6}" dt="2024-06-28T09:25:00.256" v="65"/>
            <ac:picMkLst>
              <pc:docMk/>
              <pc:sldMasterMk cId="4103352531" sldId="2147483648"/>
              <pc:sldLayoutMk cId="1047637226" sldId="2147483653"/>
              <ac:picMk id="12" creationId="{444E67ED-16F7-0FB1-3261-7E3F2A7B0705}"/>
            </ac:picMkLst>
          </pc:picChg>
          <pc:picChg chg="mod">
            <ac:chgData name="Cassandra Whelan" userId="05984b0f-a333-4ff7-ad8f-70e06b63c159" providerId="ADAL" clId="{75F05394-FD3F-4653-92AA-38C61593B0A6}" dt="2024-06-28T09:25:00.256" v="65"/>
            <ac:picMkLst>
              <pc:docMk/>
              <pc:sldMasterMk cId="4103352531" sldId="2147483648"/>
              <pc:sldLayoutMk cId="1047637226" sldId="2147483653"/>
              <ac:picMk id="14" creationId="{CC129A3E-D814-F972-39A0-CC698F29D22E}"/>
            </ac:picMkLst>
          </pc:picChg>
          <pc:picChg chg="mod">
            <ac:chgData name="Cassandra Whelan" userId="05984b0f-a333-4ff7-ad8f-70e06b63c159" providerId="ADAL" clId="{75F05394-FD3F-4653-92AA-38C61593B0A6}" dt="2024-06-28T09:25:00.256" v="65"/>
            <ac:picMkLst>
              <pc:docMk/>
              <pc:sldMasterMk cId="4103352531" sldId="2147483648"/>
              <pc:sldLayoutMk cId="1047637226" sldId="2147483653"/>
              <ac:picMk id="16" creationId="{D1C792F2-D668-0CB9-937C-2096D26D62B9}"/>
            </ac:picMkLst>
          </pc:picChg>
          <pc:picChg chg="mod">
            <ac:chgData name="Cassandra Whelan" userId="05984b0f-a333-4ff7-ad8f-70e06b63c159" providerId="ADAL" clId="{75F05394-FD3F-4653-92AA-38C61593B0A6}" dt="2024-06-28T09:25:00.256" v="65"/>
            <ac:picMkLst>
              <pc:docMk/>
              <pc:sldMasterMk cId="4103352531" sldId="2147483648"/>
              <pc:sldLayoutMk cId="1047637226" sldId="2147483653"/>
              <ac:picMk id="26" creationId="{AE3CAB2E-638D-D8DD-A302-45F18EC8B762}"/>
            </ac:picMkLst>
          </pc:picChg>
          <pc:picChg chg="mod">
            <ac:chgData name="Cassandra Whelan" userId="05984b0f-a333-4ff7-ad8f-70e06b63c159" providerId="ADAL" clId="{75F05394-FD3F-4653-92AA-38C61593B0A6}" dt="2024-06-28T09:25:00.256" v="65"/>
            <ac:picMkLst>
              <pc:docMk/>
              <pc:sldMasterMk cId="4103352531" sldId="2147483648"/>
              <pc:sldLayoutMk cId="1047637226" sldId="2147483653"/>
              <ac:picMk id="27" creationId="{A7218518-23B9-DD43-52B8-81430335E8DC}"/>
            </ac:picMkLst>
          </pc:picChg>
          <pc:picChg chg="mod">
            <ac:chgData name="Cassandra Whelan" userId="05984b0f-a333-4ff7-ad8f-70e06b63c159" providerId="ADAL" clId="{75F05394-FD3F-4653-92AA-38C61593B0A6}" dt="2024-06-28T09:33:45.916" v="102"/>
            <ac:picMkLst>
              <pc:docMk/>
              <pc:sldMasterMk cId="4103352531" sldId="2147483648"/>
              <pc:sldLayoutMk cId="1047637226" sldId="2147483653"/>
              <ac:picMk id="30" creationId="{0CD08936-7173-0D66-7E7E-19997E544E3C}"/>
            </ac:picMkLst>
          </pc:picChg>
          <pc:picChg chg="mod">
            <ac:chgData name="Cassandra Whelan" userId="05984b0f-a333-4ff7-ad8f-70e06b63c159" providerId="ADAL" clId="{75F05394-FD3F-4653-92AA-38C61593B0A6}" dt="2024-06-28T09:33:45.916" v="102"/>
            <ac:picMkLst>
              <pc:docMk/>
              <pc:sldMasterMk cId="4103352531" sldId="2147483648"/>
              <pc:sldLayoutMk cId="1047637226" sldId="2147483653"/>
              <ac:picMk id="32" creationId="{2FD1CBC7-5812-37E0-BB55-9C2E40D8D4CE}"/>
            </ac:picMkLst>
          </pc:picChg>
          <pc:picChg chg="mod">
            <ac:chgData name="Cassandra Whelan" userId="05984b0f-a333-4ff7-ad8f-70e06b63c159" providerId="ADAL" clId="{75F05394-FD3F-4653-92AA-38C61593B0A6}" dt="2024-06-28T09:33:45.916" v="102"/>
            <ac:picMkLst>
              <pc:docMk/>
              <pc:sldMasterMk cId="4103352531" sldId="2147483648"/>
              <pc:sldLayoutMk cId="1047637226" sldId="2147483653"/>
              <ac:picMk id="34" creationId="{7C0F2902-D36A-6DFF-3DFD-E4C2A32E0883}"/>
            </ac:picMkLst>
          </pc:picChg>
          <pc:picChg chg="mod">
            <ac:chgData name="Cassandra Whelan" userId="05984b0f-a333-4ff7-ad8f-70e06b63c159" providerId="ADAL" clId="{75F05394-FD3F-4653-92AA-38C61593B0A6}" dt="2024-06-28T09:33:45.916" v="102"/>
            <ac:picMkLst>
              <pc:docMk/>
              <pc:sldMasterMk cId="4103352531" sldId="2147483648"/>
              <pc:sldLayoutMk cId="1047637226" sldId="2147483653"/>
              <ac:picMk id="35" creationId="{00B5FDB3-A54E-50AE-28FC-9BFE12EFE439}"/>
            </ac:picMkLst>
          </pc:picChg>
          <pc:picChg chg="mod">
            <ac:chgData name="Cassandra Whelan" userId="05984b0f-a333-4ff7-ad8f-70e06b63c159" providerId="ADAL" clId="{75F05394-FD3F-4653-92AA-38C61593B0A6}" dt="2024-06-28T09:33:45.916" v="102"/>
            <ac:picMkLst>
              <pc:docMk/>
              <pc:sldMasterMk cId="4103352531" sldId="2147483648"/>
              <pc:sldLayoutMk cId="1047637226" sldId="2147483653"/>
              <ac:picMk id="36" creationId="{EAAA0A98-A797-5D22-F43C-B199E2DEDE00}"/>
            </ac:picMkLst>
          </pc:picChg>
        </pc:sldLayoutChg>
        <pc:sldLayoutChg chg="addSp delSp modSp mod">
          <pc:chgData name="Cassandra Whelan" userId="05984b0f-a333-4ff7-ad8f-70e06b63c159" providerId="ADAL" clId="{75F05394-FD3F-4653-92AA-38C61593B0A6}" dt="2024-06-28T09:33:50.296" v="104"/>
          <pc:sldLayoutMkLst>
            <pc:docMk/>
            <pc:sldMasterMk cId="4103352531" sldId="2147483648"/>
            <pc:sldLayoutMk cId="3892556178" sldId="2147483654"/>
          </pc:sldLayoutMkLst>
          <pc:spChg chg="mod">
            <ac:chgData name="Cassandra Whelan" userId="05984b0f-a333-4ff7-ad8f-70e06b63c159" providerId="ADAL" clId="{75F05394-FD3F-4653-92AA-38C61593B0A6}" dt="2024-06-28T09:25:03.446" v="67"/>
            <ac:spMkLst>
              <pc:docMk/>
              <pc:sldMasterMk cId="4103352531" sldId="2147483648"/>
              <pc:sldLayoutMk cId="3892556178" sldId="2147483654"/>
              <ac:spMk id="11" creationId="{ACC9FC10-5834-37DC-14CE-ACFBD49E9CDE}"/>
            </ac:spMkLst>
          </pc:spChg>
          <pc:spChg chg="mod">
            <ac:chgData name="Cassandra Whelan" userId="05984b0f-a333-4ff7-ad8f-70e06b63c159" providerId="ADAL" clId="{75F05394-FD3F-4653-92AA-38C61593B0A6}" dt="2024-06-28T09:33:50.296" v="104"/>
            <ac:spMkLst>
              <pc:docMk/>
              <pc:sldMasterMk cId="4103352531" sldId="2147483648"/>
              <pc:sldLayoutMk cId="3892556178" sldId="2147483654"/>
              <ac:spMk id="29" creationId="{46DE9CD6-0F48-0B99-8B97-BE635605982D}"/>
            </ac:spMkLst>
          </pc:spChg>
          <pc:grpChg chg="add del mod">
            <ac:chgData name="Cassandra Whelan" userId="05984b0f-a333-4ff7-ad8f-70e06b63c159" providerId="ADAL" clId="{75F05394-FD3F-4653-92AA-38C61593B0A6}" dt="2024-06-28T09:33:48.076" v="103" actId="478"/>
            <ac:grpSpMkLst>
              <pc:docMk/>
              <pc:sldMasterMk cId="4103352531" sldId="2147483648"/>
              <pc:sldLayoutMk cId="3892556178" sldId="2147483654"/>
              <ac:grpSpMk id="6" creationId="{8364E138-A9F4-54AF-9164-9A05BC117863}"/>
            </ac:grpSpMkLst>
          </pc:grpChg>
          <pc:grpChg chg="mod">
            <ac:chgData name="Cassandra Whelan" userId="05984b0f-a333-4ff7-ad8f-70e06b63c159" providerId="ADAL" clId="{75F05394-FD3F-4653-92AA-38C61593B0A6}" dt="2024-06-28T09:25:03.446" v="67"/>
            <ac:grpSpMkLst>
              <pc:docMk/>
              <pc:sldMasterMk cId="4103352531" sldId="2147483648"/>
              <pc:sldLayoutMk cId="3892556178" sldId="2147483654"/>
              <ac:grpSpMk id="7" creationId="{10EBA83D-4766-64C0-3583-91032C1A20C0}"/>
            </ac:grpSpMkLst>
          </pc:grpChg>
          <pc:grpChg chg="mod">
            <ac:chgData name="Cassandra Whelan" userId="05984b0f-a333-4ff7-ad8f-70e06b63c159" providerId="ADAL" clId="{75F05394-FD3F-4653-92AA-38C61593B0A6}" dt="2024-06-28T09:25:03.446" v="67"/>
            <ac:grpSpMkLst>
              <pc:docMk/>
              <pc:sldMasterMk cId="4103352531" sldId="2147483648"/>
              <pc:sldLayoutMk cId="3892556178" sldId="2147483654"/>
              <ac:grpSpMk id="9" creationId="{8342B630-4EA6-6F53-CA91-480DFDBD6C69}"/>
            </ac:grpSpMkLst>
          </pc:grpChg>
          <pc:grpChg chg="del">
            <ac:chgData name="Cassandra Whelan" userId="05984b0f-a333-4ff7-ad8f-70e06b63c159" providerId="ADAL" clId="{75F05394-FD3F-4653-92AA-38C61593B0A6}" dt="2024-06-28T09:25:03.076" v="66" actId="478"/>
            <ac:grpSpMkLst>
              <pc:docMk/>
              <pc:sldMasterMk cId="4103352531" sldId="2147483648"/>
              <pc:sldLayoutMk cId="3892556178" sldId="2147483654"/>
              <ac:grpSpMk id="14" creationId="{458D202F-347A-0213-1A44-8A287BB4D8E0}"/>
            </ac:grpSpMkLst>
          </pc:grpChg>
          <pc:grpChg chg="add mod">
            <ac:chgData name="Cassandra Whelan" userId="05984b0f-a333-4ff7-ad8f-70e06b63c159" providerId="ADAL" clId="{75F05394-FD3F-4653-92AA-38C61593B0A6}" dt="2024-06-28T09:33:50.296" v="104"/>
            <ac:grpSpMkLst>
              <pc:docMk/>
              <pc:sldMasterMk cId="4103352531" sldId="2147483648"/>
              <pc:sldLayoutMk cId="3892556178" sldId="2147483654"/>
              <ac:grpSpMk id="24" creationId="{A5E71EFC-7407-06AA-25E9-F2B944089395}"/>
            </ac:grpSpMkLst>
          </pc:grpChg>
          <pc:grpChg chg="mod">
            <ac:chgData name="Cassandra Whelan" userId="05984b0f-a333-4ff7-ad8f-70e06b63c159" providerId="ADAL" clId="{75F05394-FD3F-4653-92AA-38C61593B0A6}" dt="2024-06-28T09:33:50.296" v="104"/>
            <ac:grpSpMkLst>
              <pc:docMk/>
              <pc:sldMasterMk cId="4103352531" sldId="2147483648"/>
              <pc:sldLayoutMk cId="3892556178" sldId="2147483654"/>
              <ac:grpSpMk id="25" creationId="{67F9188B-F7B9-AA93-F902-21708FE1BB4E}"/>
            </ac:grpSpMkLst>
          </pc:grpChg>
          <pc:grpChg chg="mod">
            <ac:chgData name="Cassandra Whelan" userId="05984b0f-a333-4ff7-ad8f-70e06b63c159" providerId="ADAL" clId="{75F05394-FD3F-4653-92AA-38C61593B0A6}" dt="2024-06-28T09:33:50.296" v="104"/>
            <ac:grpSpMkLst>
              <pc:docMk/>
              <pc:sldMasterMk cId="4103352531" sldId="2147483648"/>
              <pc:sldLayoutMk cId="3892556178" sldId="2147483654"/>
              <ac:grpSpMk id="27" creationId="{574FD858-250A-3597-5CE3-E74BE4321F84}"/>
            </ac:grpSpMkLst>
          </pc:grpChg>
          <pc:picChg chg="mod">
            <ac:chgData name="Cassandra Whelan" userId="05984b0f-a333-4ff7-ad8f-70e06b63c159" providerId="ADAL" clId="{75F05394-FD3F-4653-92AA-38C61593B0A6}" dt="2024-06-28T09:25:03.446" v="67"/>
            <ac:picMkLst>
              <pc:docMk/>
              <pc:sldMasterMk cId="4103352531" sldId="2147483648"/>
              <pc:sldLayoutMk cId="3892556178" sldId="2147483654"/>
              <ac:picMk id="8" creationId="{555F5185-E996-3F6C-5B49-DB18E7793C21}"/>
            </ac:picMkLst>
          </pc:picChg>
          <pc:picChg chg="mod">
            <ac:chgData name="Cassandra Whelan" userId="05984b0f-a333-4ff7-ad8f-70e06b63c159" providerId="ADAL" clId="{75F05394-FD3F-4653-92AA-38C61593B0A6}" dt="2024-06-28T09:25:03.446" v="67"/>
            <ac:picMkLst>
              <pc:docMk/>
              <pc:sldMasterMk cId="4103352531" sldId="2147483648"/>
              <pc:sldLayoutMk cId="3892556178" sldId="2147483654"/>
              <ac:picMk id="10" creationId="{43BF44D1-0B49-861D-2B1E-37C65D54B65B}"/>
            </ac:picMkLst>
          </pc:picChg>
          <pc:picChg chg="mod">
            <ac:chgData name="Cassandra Whelan" userId="05984b0f-a333-4ff7-ad8f-70e06b63c159" providerId="ADAL" clId="{75F05394-FD3F-4653-92AA-38C61593B0A6}" dt="2024-06-28T09:25:03.446" v="67"/>
            <ac:picMkLst>
              <pc:docMk/>
              <pc:sldMasterMk cId="4103352531" sldId="2147483648"/>
              <pc:sldLayoutMk cId="3892556178" sldId="2147483654"/>
              <ac:picMk id="12" creationId="{88EDBDFE-20F5-763D-88B1-3C338F5B8CCB}"/>
            </ac:picMkLst>
          </pc:picChg>
          <pc:picChg chg="mod">
            <ac:chgData name="Cassandra Whelan" userId="05984b0f-a333-4ff7-ad8f-70e06b63c159" providerId="ADAL" clId="{75F05394-FD3F-4653-92AA-38C61593B0A6}" dt="2024-06-28T09:25:03.446" v="67"/>
            <ac:picMkLst>
              <pc:docMk/>
              <pc:sldMasterMk cId="4103352531" sldId="2147483648"/>
              <pc:sldLayoutMk cId="3892556178" sldId="2147483654"/>
              <ac:picMk id="22" creationId="{3676E2DD-5E2F-BF03-9A9C-4283EF1F692F}"/>
            </ac:picMkLst>
          </pc:picChg>
          <pc:picChg chg="mod">
            <ac:chgData name="Cassandra Whelan" userId="05984b0f-a333-4ff7-ad8f-70e06b63c159" providerId="ADAL" clId="{75F05394-FD3F-4653-92AA-38C61593B0A6}" dt="2024-06-28T09:25:03.446" v="67"/>
            <ac:picMkLst>
              <pc:docMk/>
              <pc:sldMasterMk cId="4103352531" sldId="2147483648"/>
              <pc:sldLayoutMk cId="3892556178" sldId="2147483654"/>
              <ac:picMk id="23" creationId="{2F0A31A6-9D75-DAAC-68E9-527208E482A9}"/>
            </ac:picMkLst>
          </pc:picChg>
          <pc:picChg chg="mod">
            <ac:chgData name="Cassandra Whelan" userId="05984b0f-a333-4ff7-ad8f-70e06b63c159" providerId="ADAL" clId="{75F05394-FD3F-4653-92AA-38C61593B0A6}" dt="2024-06-28T09:33:50.296" v="104"/>
            <ac:picMkLst>
              <pc:docMk/>
              <pc:sldMasterMk cId="4103352531" sldId="2147483648"/>
              <pc:sldLayoutMk cId="3892556178" sldId="2147483654"/>
              <ac:picMk id="26" creationId="{34C09F92-2C4C-8328-DBD1-40FDD4B2F792}"/>
            </ac:picMkLst>
          </pc:picChg>
          <pc:picChg chg="mod">
            <ac:chgData name="Cassandra Whelan" userId="05984b0f-a333-4ff7-ad8f-70e06b63c159" providerId="ADAL" clId="{75F05394-FD3F-4653-92AA-38C61593B0A6}" dt="2024-06-28T09:33:50.296" v="104"/>
            <ac:picMkLst>
              <pc:docMk/>
              <pc:sldMasterMk cId="4103352531" sldId="2147483648"/>
              <pc:sldLayoutMk cId="3892556178" sldId="2147483654"/>
              <ac:picMk id="28" creationId="{B9BBDB41-6BAE-8AE5-8414-CEA3B678735F}"/>
            </ac:picMkLst>
          </pc:picChg>
          <pc:picChg chg="mod">
            <ac:chgData name="Cassandra Whelan" userId="05984b0f-a333-4ff7-ad8f-70e06b63c159" providerId="ADAL" clId="{75F05394-FD3F-4653-92AA-38C61593B0A6}" dt="2024-06-28T09:33:50.296" v="104"/>
            <ac:picMkLst>
              <pc:docMk/>
              <pc:sldMasterMk cId="4103352531" sldId="2147483648"/>
              <pc:sldLayoutMk cId="3892556178" sldId="2147483654"/>
              <ac:picMk id="30" creationId="{F35AA560-D915-F272-C591-C3D7740722F3}"/>
            </ac:picMkLst>
          </pc:picChg>
          <pc:picChg chg="mod">
            <ac:chgData name="Cassandra Whelan" userId="05984b0f-a333-4ff7-ad8f-70e06b63c159" providerId="ADAL" clId="{75F05394-FD3F-4653-92AA-38C61593B0A6}" dt="2024-06-28T09:33:50.296" v="104"/>
            <ac:picMkLst>
              <pc:docMk/>
              <pc:sldMasterMk cId="4103352531" sldId="2147483648"/>
              <pc:sldLayoutMk cId="3892556178" sldId="2147483654"/>
              <ac:picMk id="31" creationId="{9D98C51D-ED4A-78B0-1A49-BACF4565F86E}"/>
            </ac:picMkLst>
          </pc:picChg>
          <pc:picChg chg="mod">
            <ac:chgData name="Cassandra Whelan" userId="05984b0f-a333-4ff7-ad8f-70e06b63c159" providerId="ADAL" clId="{75F05394-FD3F-4653-92AA-38C61593B0A6}" dt="2024-06-28T09:33:50.296" v="104"/>
            <ac:picMkLst>
              <pc:docMk/>
              <pc:sldMasterMk cId="4103352531" sldId="2147483648"/>
              <pc:sldLayoutMk cId="3892556178" sldId="2147483654"/>
              <ac:picMk id="32" creationId="{F1D48542-0025-2383-C6C6-E1F3B2E9E6CF}"/>
            </ac:picMkLst>
          </pc:picChg>
        </pc:sldLayoutChg>
        <pc:sldLayoutChg chg="addSp delSp modSp mod">
          <pc:chgData name="Cassandra Whelan" userId="05984b0f-a333-4ff7-ad8f-70e06b63c159" providerId="ADAL" clId="{75F05394-FD3F-4653-92AA-38C61593B0A6}" dt="2024-06-28T09:33:55.336" v="106"/>
          <pc:sldLayoutMkLst>
            <pc:docMk/>
            <pc:sldMasterMk cId="4103352531" sldId="2147483648"/>
            <pc:sldLayoutMk cId="33791823" sldId="2147483655"/>
          </pc:sldLayoutMkLst>
          <pc:spChg chg="mod">
            <ac:chgData name="Cassandra Whelan" userId="05984b0f-a333-4ff7-ad8f-70e06b63c159" providerId="ADAL" clId="{75F05394-FD3F-4653-92AA-38C61593B0A6}" dt="2024-06-28T09:25:16.617" v="69"/>
            <ac:spMkLst>
              <pc:docMk/>
              <pc:sldMasterMk cId="4103352531" sldId="2147483648"/>
              <pc:sldLayoutMk cId="33791823" sldId="2147483655"/>
              <ac:spMk id="10" creationId="{D84E7A69-449A-8889-8C29-F9B4A0CCBB97}"/>
            </ac:spMkLst>
          </pc:spChg>
          <pc:spChg chg="mod">
            <ac:chgData name="Cassandra Whelan" userId="05984b0f-a333-4ff7-ad8f-70e06b63c159" providerId="ADAL" clId="{75F05394-FD3F-4653-92AA-38C61593B0A6}" dt="2024-06-28T09:33:55.336" v="106"/>
            <ac:spMkLst>
              <pc:docMk/>
              <pc:sldMasterMk cId="4103352531" sldId="2147483648"/>
              <pc:sldLayoutMk cId="33791823" sldId="2147483655"/>
              <ac:spMk id="28" creationId="{9AAE77A8-2724-763D-B159-2B6B0495424D}"/>
            </ac:spMkLst>
          </pc:spChg>
          <pc:grpChg chg="add del mod">
            <ac:chgData name="Cassandra Whelan" userId="05984b0f-a333-4ff7-ad8f-70e06b63c159" providerId="ADAL" clId="{75F05394-FD3F-4653-92AA-38C61593B0A6}" dt="2024-06-28T09:33:53.087" v="105" actId="478"/>
            <ac:grpSpMkLst>
              <pc:docMk/>
              <pc:sldMasterMk cId="4103352531" sldId="2147483648"/>
              <pc:sldLayoutMk cId="33791823" sldId="2147483655"/>
              <ac:grpSpMk id="5" creationId="{E2B5DFE3-F8FF-4E74-0263-E1D7CC50FA81}"/>
            </ac:grpSpMkLst>
          </pc:grpChg>
          <pc:grpChg chg="mod">
            <ac:chgData name="Cassandra Whelan" userId="05984b0f-a333-4ff7-ad8f-70e06b63c159" providerId="ADAL" clId="{75F05394-FD3F-4653-92AA-38C61593B0A6}" dt="2024-06-28T09:25:16.617" v="69"/>
            <ac:grpSpMkLst>
              <pc:docMk/>
              <pc:sldMasterMk cId="4103352531" sldId="2147483648"/>
              <pc:sldLayoutMk cId="33791823" sldId="2147483655"/>
              <ac:grpSpMk id="6" creationId="{DCC9CE84-3AC7-4C42-DF09-FDD16B0BC2A3}"/>
            </ac:grpSpMkLst>
          </pc:grpChg>
          <pc:grpChg chg="mod">
            <ac:chgData name="Cassandra Whelan" userId="05984b0f-a333-4ff7-ad8f-70e06b63c159" providerId="ADAL" clId="{75F05394-FD3F-4653-92AA-38C61593B0A6}" dt="2024-06-28T09:25:16.617" v="69"/>
            <ac:grpSpMkLst>
              <pc:docMk/>
              <pc:sldMasterMk cId="4103352531" sldId="2147483648"/>
              <pc:sldLayoutMk cId="33791823" sldId="2147483655"/>
              <ac:grpSpMk id="8" creationId="{D07FADAD-6C57-6100-D0F9-47A7D3F11E13}"/>
            </ac:grpSpMkLst>
          </pc:grpChg>
          <pc:grpChg chg="del">
            <ac:chgData name="Cassandra Whelan" userId="05984b0f-a333-4ff7-ad8f-70e06b63c159" providerId="ADAL" clId="{75F05394-FD3F-4653-92AA-38C61593B0A6}" dt="2024-06-28T09:25:16.296" v="68" actId="478"/>
            <ac:grpSpMkLst>
              <pc:docMk/>
              <pc:sldMasterMk cId="4103352531" sldId="2147483648"/>
              <pc:sldLayoutMk cId="33791823" sldId="2147483655"/>
              <ac:grpSpMk id="13" creationId="{21D192B9-3326-0A86-4ACF-B8F5E9A0E123}"/>
            </ac:grpSpMkLst>
          </pc:grpChg>
          <pc:grpChg chg="add mod">
            <ac:chgData name="Cassandra Whelan" userId="05984b0f-a333-4ff7-ad8f-70e06b63c159" providerId="ADAL" clId="{75F05394-FD3F-4653-92AA-38C61593B0A6}" dt="2024-06-28T09:33:55.336" v="106"/>
            <ac:grpSpMkLst>
              <pc:docMk/>
              <pc:sldMasterMk cId="4103352531" sldId="2147483648"/>
              <pc:sldLayoutMk cId="33791823" sldId="2147483655"/>
              <ac:grpSpMk id="23" creationId="{BFBC5A91-2562-7A88-EAC6-1B558ED2B5EB}"/>
            </ac:grpSpMkLst>
          </pc:grpChg>
          <pc:grpChg chg="mod">
            <ac:chgData name="Cassandra Whelan" userId="05984b0f-a333-4ff7-ad8f-70e06b63c159" providerId="ADAL" clId="{75F05394-FD3F-4653-92AA-38C61593B0A6}" dt="2024-06-28T09:33:55.336" v="106"/>
            <ac:grpSpMkLst>
              <pc:docMk/>
              <pc:sldMasterMk cId="4103352531" sldId="2147483648"/>
              <pc:sldLayoutMk cId="33791823" sldId="2147483655"/>
              <ac:grpSpMk id="24" creationId="{1B0DE5A2-DBF1-72A3-73EC-7CA88E4D6337}"/>
            </ac:grpSpMkLst>
          </pc:grpChg>
          <pc:grpChg chg="mod">
            <ac:chgData name="Cassandra Whelan" userId="05984b0f-a333-4ff7-ad8f-70e06b63c159" providerId="ADAL" clId="{75F05394-FD3F-4653-92AA-38C61593B0A6}" dt="2024-06-28T09:33:55.336" v="106"/>
            <ac:grpSpMkLst>
              <pc:docMk/>
              <pc:sldMasterMk cId="4103352531" sldId="2147483648"/>
              <pc:sldLayoutMk cId="33791823" sldId="2147483655"/>
              <ac:grpSpMk id="26" creationId="{DA5269D5-E777-EAA4-C9AA-7F05A2FA0D8A}"/>
            </ac:grpSpMkLst>
          </pc:grpChg>
          <pc:picChg chg="mod">
            <ac:chgData name="Cassandra Whelan" userId="05984b0f-a333-4ff7-ad8f-70e06b63c159" providerId="ADAL" clId="{75F05394-FD3F-4653-92AA-38C61593B0A6}" dt="2024-06-28T09:25:16.617" v="69"/>
            <ac:picMkLst>
              <pc:docMk/>
              <pc:sldMasterMk cId="4103352531" sldId="2147483648"/>
              <pc:sldLayoutMk cId="33791823" sldId="2147483655"/>
              <ac:picMk id="7" creationId="{0E96011F-1484-A54A-8CE2-958E0A815085}"/>
            </ac:picMkLst>
          </pc:picChg>
          <pc:picChg chg="mod">
            <ac:chgData name="Cassandra Whelan" userId="05984b0f-a333-4ff7-ad8f-70e06b63c159" providerId="ADAL" clId="{75F05394-FD3F-4653-92AA-38C61593B0A6}" dt="2024-06-28T09:25:16.617" v="69"/>
            <ac:picMkLst>
              <pc:docMk/>
              <pc:sldMasterMk cId="4103352531" sldId="2147483648"/>
              <pc:sldLayoutMk cId="33791823" sldId="2147483655"/>
              <ac:picMk id="9" creationId="{FCB2E4A1-A417-0A9D-E7B2-C03B75EEA021}"/>
            </ac:picMkLst>
          </pc:picChg>
          <pc:picChg chg="mod">
            <ac:chgData name="Cassandra Whelan" userId="05984b0f-a333-4ff7-ad8f-70e06b63c159" providerId="ADAL" clId="{75F05394-FD3F-4653-92AA-38C61593B0A6}" dt="2024-06-28T09:25:16.617" v="69"/>
            <ac:picMkLst>
              <pc:docMk/>
              <pc:sldMasterMk cId="4103352531" sldId="2147483648"/>
              <pc:sldLayoutMk cId="33791823" sldId="2147483655"/>
              <ac:picMk id="11" creationId="{9136CB35-8E36-2B08-755D-F8B7E8C17B8E}"/>
            </ac:picMkLst>
          </pc:picChg>
          <pc:picChg chg="mod">
            <ac:chgData name="Cassandra Whelan" userId="05984b0f-a333-4ff7-ad8f-70e06b63c159" providerId="ADAL" clId="{75F05394-FD3F-4653-92AA-38C61593B0A6}" dt="2024-06-28T09:25:16.617" v="69"/>
            <ac:picMkLst>
              <pc:docMk/>
              <pc:sldMasterMk cId="4103352531" sldId="2147483648"/>
              <pc:sldLayoutMk cId="33791823" sldId="2147483655"/>
              <ac:picMk id="21" creationId="{07BC219D-AC68-6CC8-385A-93B67C652259}"/>
            </ac:picMkLst>
          </pc:picChg>
          <pc:picChg chg="mod">
            <ac:chgData name="Cassandra Whelan" userId="05984b0f-a333-4ff7-ad8f-70e06b63c159" providerId="ADAL" clId="{75F05394-FD3F-4653-92AA-38C61593B0A6}" dt="2024-06-28T09:25:16.617" v="69"/>
            <ac:picMkLst>
              <pc:docMk/>
              <pc:sldMasterMk cId="4103352531" sldId="2147483648"/>
              <pc:sldLayoutMk cId="33791823" sldId="2147483655"/>
              <ac:picMk id="22" creationId="{133EB27A-2AB9-B8A9-2B75-28318E827EAB}"/>
            </ac:picMkLst>
          </pc:picChg>
          <pc:picChg chg="mod">
            <ac:chgData name="Cassandra Whelan" userId="05984b0f-a333-4ff7-ad8f-70e06b63c159" providerId="ADAL" clId="{75F05394-FD3F-4653-92AA-38C61593B0A6}" dt="2024-06-28T09:33:55.336" v="106"/>
            <ac:picMkLst>
              <pc:docMk/>
              <pc:sldMasterMk cId="4103352531" sldId="2147483648"/>
              <pc:sldLayoutMk cId="33791823" sldId="2147483655"/>
              <ac:picMk id="25" creationId="{9ABD9CC5-80E2-B8D9-4E13-06CED1F879F1}"/>
            </ac:picMkLst>
          </pc:picChg>
          <pc:picChg chg="mod">
            <ac:chgData name="Cassandra Whelan" userId="05984b0f-a333-4ff7-ad8f-70e06b63c159" providerId="ADAL" clId="{75F05394-FD3F-4653-92AA-38C61593B0A6}" dt="2024-06-28T09:33:55.336" v="106"/>
            <ac:picMkLst>
              <pc:docMk/>
              <pc:sldMasterMk cId="4103352531" sldId="2147483648"/>
              <pc:sldLayoutMk cId="33791823" sldId="2147483655"/>
              <ac:picMk id="27" creationId="{8FC52507-6BC7-2756-E802-92FBCF597717}"/>
            </ac:picMkLst>
          </pc:picChg>
          <pc:picChg chg="mod">
            <ac:chgData name="Cassandra Whelan" userId="05984b0f-a333-4ff7-ad8f-70e06b63c159" providerId="ADAL" clId="{75F05394-FD3F-4653-92AA-38C61593B0A6}" dt="2024-06-28T09:33:55.336" v="106"/>
            <ac:picMkLst>
              <pc:docMk/>
              <pc:sldMasterMk cId="4103352531" sldId="2147483648"/>
              <pc:sldLayoutMk cId="33791823" sldId="2147483655"/>
              <ac:picMk id="29" creationId="{5423DEF3-8579-CB9B-FC91-B2583B1BF7A3}"/>
            </ac:picMkLst>
          </pc:picChg>
          <pc:picChg chg="mod">
            <ac:chgData name="Cassandra Whelan" userId="05984b0f-a333-4ff7-ad8f-70e06b63c159" providerId="ADAL" clId="{75F05394-FD3F-4653-92AA-38C61593B0A6}" dt="2024-06-28T09:33:55.336" v="106"/>
            <ac:picMkLst>
              <pc:docMk/>
              <pc:sldMasterMk cId="4103352531" sldId="2147483648"/>
              <pc:sldLayoutMk cId="33791823" sldId="2147483655"/>
              <ac:picMk id="30" creationId="{BF0A2EE7-E462-11E9-384F-32A1BEF4592D}"/>
            </ac:picMkLst>
          </pc:picChg>
          <pc:picChg chg="mod">
            <ac:chgData name="Cassandra Whelan" userId="05984b0f-a333-4ff7-ad8f-70e06b63c159" providerId="ADAL" clId="{75F05394-FD3F-4653-92AA-38C61593B0A6}" dt="2024-06-28T09:33:55.336" v="106"/>
            <ac:picMkLst>
              <pc:docMk/>
              <pc:sldMasterMk cId="4103352531" sldId="2147483648"/>
              <pc:sldLayoutMk cId="33791823" sldId="2147483655"/>
              <ac:picMk id="31" creationId="{76B8F64B-843C-FDCF-E8E6-1B19003E7286}"/>
            </ac:picMkLst>
          </pc:picChg>
        </pc:sldLayoutChg>
        <pc:sldLayoutChg chg="addSp delSp modSp mod">
          <pc:chgData name="Cassandra Whelan" userId="05984b0f-a333-4ff7-ad8f-70e06b63c159" providerId="ADAL" clId="{75F05394-FD3F-4653-92AA-38C61593B0A6}" dt="2024-06-28T09:34:00.516" v="108"/>
          <pc:sldLayoutMkLst>
            <pc:docMk/>
            <pc:sldMasterMk cId="4103352531" sldId="2147483648"/>
            <pc:sldLayoutMk cId="4175225408" sldId="2147483656"/>
          </pc:sldLayoutMkLst>
          <pc:spChg chg="mod">
            <ac:chgData name="Cassandra Whelan" userId="05984b0f-a333-4ff7-ad8f-70e06b63c159" providerId="ADAL" clId="{75F05394-FD3F-4653-92AA-38C61593B0A6}" dt="2024-06-28T09:25:19.646" v="71"/>
            <ac:spMkLst>
              <pc:docMk/>
              <pc:sldMasterMk cId="4103352531" sldId="2147483648"/>
              <pc:sldLayoutMk cId="4175225408" sldId="2147483656"/>
              <ac:spMk id="13" creationId="{6789E74C-4469-EE8C-22ED-13B65D2F83B5}"/>
            </ac:spMkLst>
          </pc:spChg>
          <pc:spChg chg="mod">
            <ac:chgData name="Cassandra Whelan" userId="05984b0f-a333-4ff7-ad8f-70e06b63c159" providerId="ADAL" clId="{75F05394-FD3F-4653-92AA-38C61593B0A6}" dt="2024-06-28T09:34:00.516" v="108"/>
            <ac:spMkLst>
              <pc:docMk/>
              <pc:sldMasterMk cId="4103352531" sldId="2147483648"/>
              <pc:sldLayoutMk cId="4175225408" sldId="2147483656"/>
              <ac:spMk id="31" creationId="{306E928A-F440-8C18-4ECE-182C0494C4B1}"/>
            </ac:spMkLst>
          </pc:spChg>
          <pc:grpChg chg="add del mod">
            <ac:chgData name="Cassandra Whelan" userId="05984b0f-a333-4ff7-ad8f-70e06b63c159" providerId="ADAL" clId="{75F05394-FD3F-4653-92AA-38C61593B0A6}" dt="2024-06-28T09:33:57.197" v="107" actId="478"/>
            <ac:grpSpMkLst>
              <pc:docMk/>
              <pc:sldMasterMk cId="4103352531" sldId="2147483648"/>
              <pc:sldLayoutMk cId="4175225408" sldId="2147483656"/>
              <ac:grpSpMk id="8" creationId="{5BFECDD2-DC6E-19DC-9408-4F4385DEE9C2}"/>
            </ac:grpSpMkLst>
          </pc:grpChg>
          <pc:grpChg chg="mod">
            <ac:chgData name="Cassandra Whelan" userId="05984b0f-a333-4ff7-ad8f-70e06b63c159" providerId="ADAL" clId="{75F05394-FD3F-4653-92AA-38C61593B0A6}" dt="2024-06-28T09:25:19.646" v="71"/>
            <ac:grpSpMkLst>
              <pc:docMk/>
              <pc:sldMasterMk cId="4103352531" sldId="2147483648"/>
              <pc:sldLayoutMk cId="4175225408" sldId="2147483656"/>
              <ac:grpSpMk id="9" creationId="{5DAAE749-D799-C398-9465-A325EA5959D3}"/>
            </ac:grpSpMkLst>
          </pc:grpChg>
          <pc:grpChg chg="mod">
            <ac:chgData name="Cassandra Whelan" userId="05984b0f-a333-4ff7-ad8f-70e06b63c159" providerId="ADAL" clId="{75F05394-FD3F-4653-92AA-38C61593B0A6}" dt="2024-06-28T09:25:19.646" v="71"/>
            <ac:grpSpMkLst>
              <pc:docMk/>
              <pc:sldMasterMk cId="4103352531" sldId="2147483648"/>
              <pc:sldLayoutMk cId="4175225408" sldId="2147483656"/>
              <ac:grpSpMk id="11" creationId="{0556F94F-CEAA-0E84-0864-A49ABB0B23C2}"/>
            </ac:grpSpMkLst>
          </pc:grpChg>
          <pc:grpChg chg="del">
            <ac:chgData name="Cassandra Whelan" userId="05984b0f-a333-4ff7-ad8f-70e06b63c159" providerId="ADAL" clId="{75F05394-FD3F-4653-92AA-38C61593B0A6}" dt="2024-06-28T09:25:19.307" v="70" actId="478"/>
            <ac:grpSpMkLst>
              <pc:docMk/>
              <pc:sldMasterMk cId="4103352531" sldId="2147483648"/>
              <pc:sldLayoutMk cId="4175225408" sldId="2147483656"/>
              <ac:grpSpMk id="16" creationId="{A62C5677-5EF7-829E-B25B-02244E8526D4}"/>
            </ac:grpSpMkLst>
          </pc:grpChg>
          <pc:grpChg chg="add mod">
            <ac:chgData name="Cassandra Whelan" userId="05984b0f-a333-4ff7-ad8f-70e06b63c159" providerId="ADAL" clId="{75F05394-FD3F-4653-92AA-38C61593B0A6}" dt="2024-06-28T09:34:00.516" v="108"/>
            <ac:grpSpMkLst>
              <pc:docMk/>
              <pc:sldMasterMk cId="4103352531" sldId="2147483648"/>
              <pc:sldLayoutMk cId="4175225408" sldId="2147483656"/>
              <ac:grpSpMk id="26" creationId="{51A245BF-4374-7E6B-24B1-0207A68D1F3A}"/>
            </ac:grpSpMkLst>
          </pc:grpChg>
          <pc:grpChg chg="mod">
            <ac:chgData name="Cassandra Whelan" userId="05984b0f-a333-4ff7-ad8f-70e06b63c159" providerId="ADAL" clId="{75F05394-FD3F-4653-92AA-38C61593B0A6}" dt="2024-06-28T09:34:00.516" v="108"/>
            <ac:grpSpMkLst>
              <pc:docMk/>
              <pc:sldMasterMk cId="4103352531" sldId="2147483648"/>
              <pc:sldLayoutMk cId="4175225408" sldId="2147483656"/>
              <ac:grpSpMk id="27" creationId="{04E89BE6-D356-B7E0-9C4F-45E5B37BEBF7}"/>
            </ac:grpSpMkLst>
          </pc:grpChg>
          <pc:grpChg chg="mod">
            <ac:chgData name="Cassandra Whelan" userId="05984b0f-a333-4ff7-ad8f-70e06b63c159" providerId="ADAL" clId="{75F05394-FD3F-4653-92AA-38C61593B0A6}" dt="2024-06-28T09:34:00.516" v="108"/>
            <ac:grpSpMkLst>
              <pc:docMk/>
              <pc:sldMasterMk cId="4103352531" sldId="2147483648"/>
              <pc:sldLayoutMk cId="4175225408" sldId="2147483656"/>
              <ac:grpSpMk id="29" creationId="{E6F87B79-2C7E-29BB-C721-70B4E3EAF6D2}"/>
            </ac:grpSpMkLst>
          </pc:grpChg>
          <pc:picChg chg="mod">
            <ac:chgData name="Cassandra Whelan" userId="05984b0f-a333-4ff7-ad8f-70e06b63c159" providerId="ADAL" clId="{75F05394-FD3F-4653-92AA-38C61593B0A6}" dt="2024-06-28T09:25:19.646" v="71"/>
            <ac:picMkLst>
              <pc:docMk/>
              <pc:sldMasterMk cId="4103352531" sldId="2147483648"/>
              <pc:sldLayoutMk cId="4175225408" sldId="2147483656"/>
              <ac:picMk id="10" creationId="{86CB751F-8BBF-B485-2FF4-2A0B1B31207E}"/>
            </ac:picMkLst>
          </pc:picChg>
          <pc:picChg chg="mod">
            <ac:chgData name="Cassandra Whelan" userId="05984b0f-a333-4ff7-ad8f-70e06b63c159" providerId="ADAL" clId="{75F05394-FD3F-4653-92AA-38C61593B0A6}" dt="2024-06-28T09:25:19.646" v="71"/>
            <ac:picMkLst>
              <pc:docMk/>
              <pc:sldMasterMk cId="4103352531" sldId="2147483648"/>
              <pc:sldLayoutMk cId="4175225408" sldId="2147483656"/>
              <ac:picMk id="12" creationId="{ECDB7198-6477-6D96-C9EB-6103022EFC43}"/>
            </ac:picMkLst>
          </pc:picChg>
          <pc:picChg chg="mod">
            <ac:chgData name="Cassandra Whelan" userId="05984b0f-a333-4ff7-ad8f-70e06b63c159" providerId="ADAL" clId="{75F05394-FD3F-4653-92AA-38C61593B0A6}" dt="2024-06-28T09:25:19.646" v="71"/>
            <ac:picMkLst>
              <pc:docMk/>
              <pc:sldMasterMk cId="4103352531" sldId="2147483648"/>
              <pc:sldLayoutMk cId="4175225408" sldId="2147483656"/>
              <ac:picMk id="14" creationId="{4D702AA9-8C96-FDA1-4F6C-E4DADF3EB838}"/>
            </ac:picMkLst>
          </pc:picChg>
          <pc:picChg chg="mod">
            <ac:chgData name="Cassandra Whelan" userId="05984b0f-a333-4ff7-ad8f-70e06b63c159" providerId="ADAL" clId="{75F05394-FD3F-4653-92AA-38C61593B0A6}" dt="2024-06-28T09:25:19.646" v="71"/>
            <ac:picMkLst>
              <pc:docMk/>
              <pc:sldMasterMk cId="4103352531" sldId="2147483648"/>
              <pc:sldLayoutMk cId="4175225408" sldId="2147483656"/>
              <ac:picMk id="24" creationId="{9700FEF7-126A-D2D2-8FEA-C5DA96C7DE64}"/>
            </ac:picMkLst>
          </pc:picChg>
          <pc:picChg chg="mod">
            <ac:chgData name="Cassandra Whelan" userId="05984b0f-a333-4ff7-ad8f-70e06b63c159" providerId="ADAL" clId="{75F05394-FD3F-4653-92AA-38C61593B0A6}" dt="2024-06-28T09:25:19.646" v="71"/>
            <ac:picMkLst>
              <pc:docMk/>
              <pc:sldMasterMk cId="4103352531" sldId="2147483648"/>
              <pc:sldLayoutMk cId="4175225408" sldId="2147483656"/>
              <ac:picMk id="25" creationId="{B83A440F-3985-BC2A-6AEC-403A0DBD3138}"/>
            </ac:picMkLst>
          </pc:picChg>
          <pc:picChg chg="mod">
            <ac:chgData name="Cassandra Whelan" userId="05984b0f-a333-4ff7-ad8f-70e06b63c159" providerId="ADAL" clId="{75F05394-FD3F-4653-92AA-38C61593B0A6}" dt="2024-06-28T09:34:00.516" v="108"/>
            <ac:picMkLst>
              <pc:docMk/>
              <pc:sldMasterMk cId="4103352531" sldId="2147483648"/>
              <pc:sldLayoutMk cId="4175225408" sldId="2147483656"/>
              <ac:picMk id="28" creationId="{1C60FAFC-4DD4-27C3-BEA4-AE9E92569749}"/>
            </ac:picMkLst>
          </pc:picChg>
          <pc:picChg chg="mod">
            <ac:chgData name="Cassandra Whelan" userId="05984b0f-a333-4ff7-ad8f-70e06b63c159" providerId="ADAL" clId="{75F05394-FD3F-4653-92AA-38C61593B0A6}" dt="2024-06-28T09:34:00.516" v="108"/>
            <ac:picMkLst>
              <pc:docMk/>
              <pc:sldMasterMk cId="4103352531" sldId="2147483648"/>
              <pc:sldLayoutMk cId="4175225408" sldId="2147483656"/>
              <ac:picMk id="30" creationId="{3E1B2235-3D45-C680-8380-85F11F157352}"/>
            </ac:picMkLst>
          </pc:picChg>
          <pc:picChg chg="mod">
            <ac:chgData name="Cassandra Whelan" userId="05984b0f-a333-4ff7-ad8f-70e06b63c159" providerId="ADAL" clId="{75F05394-FD3F-4653-92AA-38C61593B0A6}" dt="2024-06-28T09:34:00.516" v="108"/>
            <ac:picMkLst>
              <pc:docMk/>
              <pc:sldMasterMk cId="4103352531" sldId="2147483648"/>
              <pc:sldLayoutMk cId="4175225408" sldId="2147483656"/>
              <ac:picMk id="32" creationId="{7B78132E-30AD-F032-76E9-640BE2682397}"/>
            </ac:picMkLst>
          </pc:picChg>
          <pc:picChg chg="mod">
            <ac:chgData name="Cassandra Whelan" userId="05984b0f-a333-4ff7-ad8f-70e06b63c159" providerId="ADAL" clId="{75F05394-FD3F-4653-92AA-38C61593B0A6}" dt="2024-06-28T09:34:00.516" v="108"/>
            <ac:picMkLst>
              <pc:docMk/>
              <pc:sldMasterMk cId="4103352531" sldId="2147483648"/>
              <pc:sldLayoutMk cId="4175225408" sldId="2147483656"/>
              <ac:picMk id="33" creationId="{5C6169CC-B59B-3D1B-BA5A-875CD8575356}"/>
            </ac:picMkLst>
          </pc:picChg>
          <pc:picChg chg="mod">
            <ac:chgData name="Cassandra Whelan" userId="05984b0f-a333-4ff7-ad8f-70e06b63c159" providerId="ADAL" clId="{75F05394-FD3F-4653-92AA-38C61593B0A6}" dt="2024-06-28T09:34:00.516" v="108"/>
            <ac:picMkLst>
              <pc:docMk/>
              <pc:sldMasterMk cId="4103352531" sldId="2147483648"/>
              <pc:sldLayoutMk cId="4175225408" sldId="2147483656"/>
              <ac:picMk id="34" creationId="{7B26F237-E6CC-9166-DAD4-5C70D912AA92}"/>
            </ac:picMkLst>
          </pc:picChg>
        </pc:sldLayoutChg>
        <pc:sldLayoutChg chg="addSp delSp modSp mod">
          <pc:chgData name="Cassandra Whelan" userId="05984b0f-a333-4ff7-ad8f-70e06b63c159" providerId="ADAL" clId="{75F05394-FD3F-4653-92AA-38C61593B0A6}" dt="2024-06-28T09:34:07.808" v="110"/>
          <pc:sldLayoutMkLst>
            <pc:docMk/>
            <pc:sldMasterMk cId="4103352531" sldId="2147483648"/>
            <pc:sldLayoutMk cId="3394435415" sldId="2147483657"/>
          </pc:sldLayoutMkLst>
          <pc:spChg chg="mod">
            <ac:chgData name="Cassandra Whelan" userId="05984b0f-a333-4ff7-ad8f-70e06b63c159" providerId="ADAL" clId="{75F05394-FD3F-4653-92AA-38C61593B0A6}" dt="2024-06-28T09:25:22.796" v="73"/>
            <ac:spMkLst>
              <pc:docMk/>
              <pc:sldMasterMk cId="4103352531" sldId="2147483648"/>
              <pc:sldLayoutMk cId="3394435415" sldId="2147483657"/>
              <ac:spMk id="13" creationId="{F4BD5F4C-99FC-EE57-CA7A-F563AF20AB91}"/>
            </ac:spMkLst>
          </pc:spChg>
          <pc:spChg chg="mod">
            <ac:chgData name="Cassandra Whelan" userId="05984b0f-a333-4ff7-ad8f-70e06b63c159" providerId="ADAL" clId="{75F05394-FD3F-4653-92AA-38C61593B0A6}" dt="2024-06-28T09:34:07.808" v="110"/>
            <ac:spMkLst>
              <pc:docMk/>
              <pc:sldMasterMk cId="4103352531" sldId="2147483648"/>
              <pc:sldLayoutMk cId="3394435415" sldId="2147483657"/>
              <ac:spMk id="31" creationId="{C7C061AF-998D-E8B4-B468-F2B3781758DA}"/>
            </ac:spMkLst>
          </pc:spChg>
          <pc:grpChg chg="add del mod">
            <ac:chgData name="Cassandra Whelan" userId="05984b0f-a333-4ff7-ad8f-70e06b63c159" providerId="ADAL" clId="{75F05394-FD3F-4653-92AA-38C61593B0A6}" dt="2024-06-28T09:34:03.856" v="109" actId="478"/>
            <ac:grpSpMkLst>
              <pc:docMk/>
              <pc:sldMasterMk cId="4103352531" sldId="2147483648"/>
              <pc:sldLayoutMk cId="3394435415" sldId="2147483657"/>
              <ac:grpSpMk id="8" creationId="{E0D0E853-F105-5FD2-6DD2-31F62625426A}"/>
            </ac:grpSpMkLst>
          </pc:grpChg>
          <pc:grpChg chg="mod">
            <ac:chgData name="Cassandra Whelan" userId="05984b0f-a333-4ff7-ad8f-70e06b63c159" providerId="ADAL" clId="{75F05394-FD3F-4653-92AA-38C61593B0A6}" dt="2024-06-28T09:25:22.796" v="73"/>
            <ac:grpSpMkLst>
              <pc:docMk/>
              <pc:sldMasterMk cId="4103352531" sldId="2147483648"/>
              <pc:sldLayoutMk cId="3394435415" sldId="2147483657"/>
              <ac:grpSpMk id="9" creationId="{1F3644ED-D030-1EA8-7EA2-CE0A9BA32098}"/>
            </ac:grpSpMkLst>
          </pc:grpChg>
          <pc:grpChg chg="mod">
            <ac:chgData name="Cassandra Whelan" userId="05984b0f-a333-4ff7-ad8f-70e06b63c159" providerId="ADAL" clId="{75F05394-FD3F-4653-92AA-38C61593B0A6}" dt="2024-06-28T09:25:22.796" v="73"/>
            <ac:grpSpMkLst>
              <pc:docMk/>
              <pc:sldMasterMk cId="4103352531" sldId="2147483648"/>
              <pc:sldLayoutMk cId="3394435415" sldId="2147483657"/>
              <ac:grpSpMk id="11" creationId="{56098DAA-EABE-F757-982E-1ADA60D24A18}"/>
            </ac:grpSpMkLst>
          </pc:grpChg>
          <pc:grpChg chg="del">
            <ac:chgData name="Cassandra Whelan" userId="05984b0f-a333-4ff7-ad8f-70e06b63c159" providerId="ADAL" clId="{75F05394-FD3F-4653-92AA-38C61593B0A6}" dt="2024-06-28T09:25:22.257" v="72" actId="478"/>
            <ac:grpSpMkLst>
              <pc:docMk/>
              <pc:sldMasterMk cId="4103352531" sldId="2147483648"/>
              <pc:sldLayoutMk cId="3394435415" sldId="2147483657"/>
              <ac:grpSpMk id="16" creationId="{1E152EA9-3C1C-F193-65CC-D91DDC8662DB}"/>
            </ac:grpSpMkLst>
          </pc:grpChg>
          <pc:grpChg chg="add mod">
            <ac:chgData name="Cassandra Whelan" userId="05984b0f-a333-4ff7-ad8f-70e06b63c159" providerId="ADAL" clId="{75F05394-FD3F-4653-92AA-38C61593B0A6}" dt="2024-06-28T09:34:07.808" v="110"/>
            <ac:grpSpMkLst>
              <pc:docMk/>
              <pc:sldMasterMk cId="4103352531" sldId="2147483648"/>
              <pc:sldLayoutMk cId="3394435415" sldId="2147483657"/>
              <ac:grpSpMk id="26" creationId="{3F404392-782B-00E3-A42E-5F5BF2A507E2}"/>
            </ac:grpSpMkLst>
          </pc:grpChg>
          <pc:grpChg chg="mod">
            <ac:chgData name="Cassandra Whelan" userId="05984b0f-a333-4ff7-ad8f-70e06b63c159" providerId="ADAL" clId="{75F05394-FD3F-4653-92AA-38C61593B0A6}" dt="2024-06-28T09:34:07.808" v="110"/>
            <ac:grpSpMkLst>
              <pc:docMk/>
              <pc:sldMasterMk cId="4103352531" sldId="2147483648"/>
              <pc:sldLayoutMk cId="3394435415" sldId="2147483657"/>
              <ac:grpSpMk id="27" creationId="{410645F1-5D42-7146-B4A2-7AC2797CBE61}"/>
            </ac:grpSpMkLst>
          </pc:grpChg>
          <pc:grpChg chg="mod">
            <ac:chgData name="Cassandra Whelan" userId="05984b0f-a333-4ff7-ad8f-70e06b63c159" providerId="ADAL" clId="{75F05394-FD3F-4653-92AA-38C61593B0A6}" dt="2024-06-28T09:34:07.808" v="110"/>
            <ac:grpSpMkLst>
              <pc:docMk/>
              <pc:sldMasterMk cId="4103352531" sldId="2147483648"/>
              <pc:sldLayoutMk cId="3394435415" sldId="2147483657"/>
              <ac:grpSpMk id="29" creationId="{2DB04976-6268-9751-ABF5-D984E61F66B5}"/>
            </ac:grpSpMkLst>
          </pc:grpChg>
          <pc:picChg chg="mod">
            <ac:chgData name="Cassandra Whelan" userId="05984b0f-a333-4ff7-ad8f-70e06b63c159" providerId="ADAL" clId="{75F05394-FD3F-4653-92AA-38C61593B0A6}" dt="2024-06-28T09:25:22.796" v="73"/>
            <ac:picMkLst>
              <pc:docMk/>
              <pc:sldMasterMk cId="4103352531" sldId="2147483648"/>
              <pc:sldLayoutMk cId="3394435415" sldId="2147483657"/>
              <ac:picMk id="10" creationId="{C2FA280E-E087-4309-9B2A-2DD84957B87C}"/>
            </ac:picMkLst>
          </pc:picChg>
          <pc:picChg chg="mod">
            <ac:chgData name="Cassandra Whelan" userId="05984b0f-a333-4ff7-ad8f-70e06b63c159" providerId="ADAL" clId="{75F05394-FD3F-4653-92AA-38C61593B0A6}" dt="2024-06-28T09:25:22.796" v="73"/>
            <ac:picMkLst>
              <pc:docMk/>
              <pc:sldMasterMk cId="4103352531" sldId="2147483648"/>
              <pc:sldLayoutMk cId="3394435415" sldId="2147483657"/>
              <ac:picMk id="12" creationId="{6D132978-9651-5259-AA96-25D6FF50ED4F}"/>
            </ac:picMkLst>
          </pc:picChg>
          <pc:picChg chg="mod">
            <ac:chgData name="Cassandra Whelan" userId="05984b0f-a333-4ff7-ad8f-70e06b63c159" providerId="ADAL" clId="{75F05394-FD3F-4653-92AA-38C61593B0A6}" dt="2024-06-28T09:25:22.796" v="73"/>
            <ac:picMkLst>
              <pc:docMk/>
              <pc:sldMasterMk cId="4103352531" sldId="2147483648"/>
              <pc:sldLayoutMk cId="3394435415" sldId="2147483657"/>
              <ac:picMk id="14" creationId="{B86A36AE-B7AB-A98A-FD58-55D2005F446F}"/>
            </ac:picMkLst>
          </pc:picChg>
          <pc:picChg chg="mod">
            <ac:chgData name="Cassandra Whelan" userId="05984b0f-a333-4ff7-ad8f-70e06b63c159" providerId="ADAL" clId="{75F05394-FD3F-4653-92AA-38C61593B0A6}" dt="2024-06-28T09:25:22.796" v="73"/>
            <ac:picMkLst>
              <pc:docMk/>
              <pc:sldMasterMk cId="4103352531" sldId="2147483648"/>
              <pc:sldLayoutMk cId="3394435415" sldId="2147483657"/>
              <ac:picMk id="24" creationId="{0B0DFDD2-85EC-388B-9C15-15DE6EB20F12}"/>
            </ac:picMkLst>
          </pc:picChg>
          <pc:picChg chg="mod">
            <ac:chgData name="Cassandra Whelan" userId="05984b0f-a333-4ff7-ad8f-70e06b63c159" providerId="ADAL" clId="{75F05394-FD3F-4653-92AA-38C61593B0A6}" dt="2024-06-28T09:25:22.796" v="73"/>
            <ac:picMkLst>
              <pc:docMk/>
              <pc:sldMasterMk cId="4103352531" sldId="2147483648"/>
              <pc:sldLayoutMk cId="3394435415" sldId="2147483657"/>
              <ac:picMk id="25" creationId="{FA48A306-D0D7-8F31-E224-8253E4DAADAA}"/>
            </ac:picMkLst>
          </pc:picChg>
          <pc:picChg chg="mod">
            <ac:chgData name="Cassandra Whelan" userId="05984b0f-a333-4ff7-ad8f-70e06b63c159" providerId="ADAL" clId="{75F05394-FD3F-4653-92AA-38C61593B0A6}" dt="2024-06-28T09:34:07.808" v="110"/>
            <ac:picMkLst>
              <pc:docMk/>
              <pc:sldMasterMk cId="4103352531" sldId="2147483648"/>
              <pc:sldLayoutMk cId="3394435415" sldId="2147483657"/>
              <ac:picMk id="28" creationId="{D7F95B93-F55B-E21A-912A-04AF83C11128}"/>
            </ac:picMkLst>
          </pc:picChg>
          <pc:picChg chg="mod">
            <ac:chgData name="Cassandra Whelan" userId="05984b0f-a333-4ff7-ad8f-70e06b63c159" providerId="ADAL" clId="{75F05394-FD3F-4653-92AA-38C61593B0A6}" dt="2024-06-28T09:34:07.808" v="110"/>
            <ac:picMkLst>
              <pc:docMk/>
              <pc:sldMasterMk cId="4103352531" sldId="2147483648"/>
              <pc:sldLayoutMk cId="3394435415" sldId="2147483657"/>
              <ac:picMk id="30" creationId="{EAFE4FB9-238D-FD25-992C-2BD01B20F918}"/>
            </ac:picMkLst>
          </pc:picChg>
          <pc:picChg chg="mod">
            <ac:chgData name="Cassandra Whelan" userId="05984b0f-a333-4ff7-ad8f-70e06b63c159" providerId="ADAL" clId="{75F05394-FD3F-4653-92AA-38C61593B0A6}" dt="2024-06-28T09:34:07.808" v="110"/>
            <ac:picMkLst>
              <pc:docMk/>
              <pc:sldMasterMk cId="4103352531" sldId="2147483648"/>
              <pc:sldLayoutMk cId="3394435415" sldId="2147483657"/>
              <ac:picMk id="32" creationId="{C8BA55A4-973B-4EFC-0E7A-871F5EEDB931}"/>
            </ac:picMkLst>
          </pc:picChg>
          <pc:picChg chg="mod">
            <ac:chgData name="Cassandra Whelan" userId="05984b0f-a333-4ff7-ad8f-70e06b63c159" providerId="ADAL" clId="{75F05394-FD3F-4653-92AA-38C61593B0A6}" dt="2024-06-28T09:34:07.808" v="110"/>
            <ac:picMkLst>
              <pc:docMk/>
              <pc:sldMasterMk cId="4103352531" sldId="2147483648"/>
              <pc:sldLayoutMk cId="3394435415" sldId="2147483657"/>
              <ac:picMk id="33" creationId="{5C43AB02-CA05-4DD7-6B3F-C0537FB32E0F}"/>
            </ac:picMkLst>
          </pc:picChg>
          <pc:picChg chg="mod">
            <ac:chgData name="Cassandra Whelan" userId="05984b0f-a333-4ff7-ad8f-70e06b63c159" providerId="ADAL" clId="{75F05394-FD3F-4653-92AA-38C61593B0A6}" dt="2024-06-28T09:34:07.808" v="110"/>
            <ac:picMkLst>
              <pc:docMk/>
              <pc:sldMasterMk cId="4103352531" sldId="2147483648"/>
              <pc:sldLayoutMk cId="3394435415" sldId="2147483657"/>
              <ac:picMk id="34" creationId="{E399854C-8DA4-0EDC-09AB-387FF985892E}"/>
            </ac:picMkLst>
          </pc:picChg>
        </pc:sldLayoutChg>
        <pc:sldLayoutChg chg="addSp delSp modSp mod">
          <pc:chgData name="Cassandra Whelan" userId="05984b0f-a333-4ff7-ad8f-70e06b63c159" providerId="ADAL" clId="{75F05394-FD3F-4653-92AA-38C61593B0A6}" dt="2024-06-28T09:34:13.176" v="112"/>
          <pc:sldLayoutMkLst>
            <pc:docMk/>
            <pc:sldMasterMk cId="4103352531" sldId="2147483648"/>
            <pc:sldLayoutMk cId="4022216178" sldId="2147483658"/>
          </pc:sldLayoutMkLst>
          <pc:spChg chg="mod">
            <ac:chgData name="Cassandra Whelan" userId="05984b0f-a333-4ff7-ad8f-70e06b63c159" providerId="ADAL" clId="{75F05394-FD3F-4653-92AA-38C61593B0A6}" dt="2024-06-28T09:25:25.286" v="75"/>
            <ac:spMkLst>
              <pc:docMk/>
              <pc:sldMasterMk cId="4103352531" sldId="2147483648"/>
              <pc:sldLayoutMk cId="4022216178" sldId="2147483658"/>
              <ac:spMk id="12" creationId="{CC3A973E-7690-8461-F37C-1FF535835CF9}"/>
            </ac:spMkLst>
          </pc:spChg>
          <pc:spChg chg="mod">
            <ac:chgData name="Cassandra Whelan" userId="05984b0f-a333-4ff7-ad8f-70e06b63c159" providerId="ADAL" clId="{75F05394-FD3F-4653-92AA-38C61593B0A6}" dt="2024-06-28T09:34:13.176" v="112"/>
            <ac:spMkLst>
              <pc:docMk/>
              <pc:sldMasterMk cId="4103352531" sldId="2147483648"/>
              <pc:sldLayoutMk cId="4022216178" sldId="2147483658"/>
              <ac:spMk id="30" creationId="{21D3478B-3A60-5A33-D30B-FBADB000F76E}"/>
            </ac:spMkLst>
          </pc:spChg>
          <pc:grpChg chg="add del mod">
            <ac:chgData name="Cassandra Whelan" userId="05984b0f-a333-4ff7-ad8f-70e06b63c159" providerId="ADAL" clId="{75F05394-FD3F-4653-92AA-38C61593B0A6}" dt="2024-06-28T09:34:10.296" v="111" actId="478"/>
            <ac:grpSpMkLst>
              <pc:docMk/>
              <pc:sldMasterMk cId="4103352531" sldId="2147483648"/>
              <pc:sldLayoutMk cId="4022216178" sldId="2147483658"/>
              <ac:grpSpMk id="7" creationId="{E744F853-B985-AC6E-4E66-309893F45DB7}"/>
            </ac:grpSpMkLst>
          </pc:grpChg>
          <pc:grpChg chg="mod">
            <ac:chgData name="Cassandra Whelan" userId="05984b0f-a333-4ff7-ad8f-70e06b63c159" providerId="ADAL" clId="{75F05394-FD3F-4653-92AA-38C61593B0A6}" dt="2024-06-28T09:25:25.286" v="75"/>
            <ac:grpSpMkLst>
              <pc:docMk/>
              <pc:sldMasterMk cId="4103352531" sldId="2147483648"/>
              <pc:sldLayoutMk cId="4022216178" sldId="2147483658"/>
              <ac:grpSpMk id="8" creationId="{319E436B-B999-6BD8-A5CB-A63E8A99FA74}"/>
            </ac:grpSpMkLst>
          </pc:grpChg>
          <pc:grpChg chg="mod">
            <ac:chgData name="Cassandra Whelan" userId="05984b0f-a333-4ff7-ad8f-70e06b63c159" providerId="ADAL" clId="{75F05394-FD3F-4653-92AA-38C61593B0A6}" dt="2024-06-28T09:25:25.286" v="75"/>
            <ac:grpSpMkLst>
              <pc:docMk/>
              <pc:sldMasterMk cId="4103352531" sldId="2147483648"/>
              <pc:sldLayoutMk cId="4022216178" sldId="2147483658"/>
              <ac:grpSpMk id="10" creationId="{180D5E98-21FC-8F54-8185-C61E3052791A}"/>
            </ac:grpSpMkLst>
          </pc:grpChg>
          <pc:grpChg chg="del">
            <ac:chgData name="Cassandra Whelan" userId="05984b0f-a333-4ff7-ad8f-70e06b63c159" providerId="ADAL" clId="{75F05394-FD3F-4653-92AA-38C61593B0A6}" dt="2024-06-28T09:25:25.012" v="74" actId="478"/>
            <ac:grpSpMkLst>
              <pc:docMk/>
              <pc:sldMasterMk cId="4103352531" sldId="2147483648"/>
              <pc:sldLayoutMk cId="4022216178" sldId="2147483658"/>
              <ac:grpSpMk id="15" creationId="{1084300C-30D7-7B70-65BA-6221C0217938}"/>
            </ac:grpSpMkLst>
          </pc:grpChg>
          <pc:grpChg chg="add mod">
            <ac:chgData name="Cassandra Whelan" userId="05984b0f-a333-4ff7-ad8f-70e06b63c159" providerId="ADAL" clId="{75F05394-FD3F-4653-92AA-38C61593B0A6}" dt="2024-06-28T09:34:13.176" v="112"/>
            <ac:grpSpMkLst>
              <pc:docMk/>
              <pc:sldMasterMk cId="4103352531" sldId="2147483648"/>
              <pc:sldLayoutMk cId="4022216178" sldId="2147483658"/>
              <ac:grpSpMk id="25" creationId="{064F08FE-0BDC-A670-2B06-9372A179EF15}"/>
            </ac:grpSpMkLst>
          </pc:grpChg>
          <pc:grpChg chg="mod">
            <ac:chgData name="Cassandra Whelan" userId="05984b0f-a333-4ff7-ad8f-70e06b63c159" providerId="ADAL" clId="{75F05394-FD3F-4653-92AA-38C61593B0A6}" dt="2024-06-28T09:34:13.176" v="112"/>
            <ac:grpSpMkLst>
              <pc:docMk/>
              <pc:sldMasterMk cId="4103352531" sldId="2147483648"/>
              <pc:sldLayoutMk cId="4022216178" sldId="2147483658"/>
              <ac:grpSpMk id="26" creationId="{400CE91B-9CFA-3EEC-A6CE-9510C1094982}"/>
            </ac:grpSpMkLst>
          </pc:grpChg>
          <pc:grpChg chg="mod">
            <ac:chgData name="Cassandra Whelan" userId="05984b0f-a333-4ff7-ad8f-70e06b63c159" providerId="ADAL" clId="{75F05394-FD3F-4653-92AA-38C61593B0A6}" dt="2024-06-28T09:34:13.176" v="112"/>
            <ac:grpSpMkLst>
              <pc:docMk/>
              <pc:sldMasterMk cId="4103352531" sldId="2147483648"/>
              <pc:sldLayoutMk cId="4022216178" sldId="2147483658"/>
              <ac:grpSpMk id="28" creationId="{5B3E0A66-E319-B3DF-B52A-0D0045E6699F}"/>
            </ac:grpSpMkLst>
          </pc:grpChg>
          <pc:picChg chg="mod">
            <ac:chgData name="Cassandra Whelan" userId="05984b0f-a333-4ff7-ad8f-70e06b63c159" providerId="ADAL" clId="{75F05394-FD3F-4653-92AA-38C61593B0A6}" dt="2024-06-28T09:25:25.286" v="75"/>
            <ac:picMkLst>
              <pc:docMk/>
              <pc:sldMasterMk cId="4103352531" sldId="2147483648"/>
              <pc:sldLayoutMk cId="4022216178" sldId="2147483658"/>
              <ac:picMk id="9" creationId="{93ED139D-8077-CE2F-BCB8-DC7CBF5FE59E}"/>
            </ac:picMkLst>
          </pc:picChg>
          <pc:picChg chg="mod">
            <ac:chgData name="Cassandra Whelan" userId="05984b0f-a333-4ff7-ad8f-70e06b63c159" providerId="ADAL" clId="{75F05394-FD3F-4653-92AA-38C61593B0A6}" dt="2024-06-28T09:25:25.286" v="75"/>
            <ac:picMkLst>
              <pc:docMk/>
              <pc:sldMasterMk cId="4103352531" sldId="2147483648"/>
              <pc:sldLayoutMk cId="4022216178" sldId="2147483658"/>
              <ac:picMk id="11" creationId="{9F9A2305-B9FD-57C9-F181-5A72E6DF8402}"/>
            </ac:picMkLst>
          </pc:picChg>
          <pc:picChg chg="mod">
            <ac:chgData name="Cassandra Whelan" userId="05984b0f-a333-4ff7-ad8f-70e06b63c159" providerId="ADAL" clId="{75F05394-FD3F-4653-92AA-38C61593B0A6}" dt="2024-06-28T09:25:25.286" v="75"/>
            <ac:picMkLst>
              <pc:docMk/>
              <pc:sldMasterMk cId="4103352531" sldId="2147483648"/>
              <pc:sldLayoutMk cId="4022216178" sldId="2147483658"/>
              <ac:picMk id="13" creationId="{F5D4020C-49DA-2279-F946-CB8A28AC5DBC}"/>
            </ac:picMkLst>
          </pc:picChg>
          <pc:picChg chg="mod">
            <ac:chgData name="Cassandra Whelan" userId="05984b0f-a333-4ff7-ad8f-70e06b63c159" providerId="ADAL" clId="{75F05394-FD3F-4653-92AA-38C61593B0A6}" dt="2024-06-28T09:25:25.286" v="75"/>
            <ac:picMkLst>
              <pc:docMk/>
              <pc:sldMasterMk cId="4103352531" sldId="2147483648"/>
              <pc:sldLayoutMk cId="4022216178" sldId="2147483658"/>
              <ac:picMk id="23" creationId="{7BB6993A-8944-6997-96E8-04870BC0E779}"/>
            </ac:picMkLst>
          </pc:picChg>
          <pc:picChg chg="mod">
            <ac:chgData name="Cassandra Whelan" userId="05984b0f-a333-4ff7-ad8f-70e06b63c159" providerId="ADAL" clId="{75F05394-FD3F-4653-92AA-38C61593B0A6}" dt="2024-06-28T09:25:25.286" v="75"/>
            <ac:picMkLst>
              <pc:docMk/>
              <pc:sldMasterMk cId="4103352531" sldId="2147483648"/>
              <pc:sldLayoutMk cId="4022216178" sldId="2147483658"/>
              <ac:picMk id="24" creationId="{ACFF99E6-57BD-903F-893E-CC2984522D0E}"/>
            </ac:picMkLst>
          </pc:picChg>
          <pc:picChg chg="mod">
            <ac:chgData name="Cassandra Whelan" userId="05984b0f-a333-4ff7-ad8f-70e06b63c159" providerId="ADAL" clId="{75F05394-FD3F-4653-92AA-38C61593B0A6}" dt="2024-06-28T09:34:13.176" v="112"/>
            <ac:picMkLst>
              <pc:docMk/>
              <pc:sldMasterMk cId="4103352531" sldId="2147483648"/>
              <pc:sldLayoutMk cId="4022216178" sldId="2147483658"/>
              <ac:picMk id="27" creationId="{8EE99243-8241-CE3E-6DA3-9A2441768829}"/>
            </ac:picMkLst>
          </pc:picChg>
          <pc:picChg chg="mod">
            <ac:chgData name="Cassandra Whelan" userId="05984b0f-a333-4ff7-ad8f-70e06b63c159" providerId="ADAL" clId="{75F05394-FD3F-4653-92AA-38C61593B0A6}" dt="2024-06-28T09:34:13.176" v="112"/>
            <ac:picMkLst>
              <pc:docMk/>
              <pc:sldMasterMk cId="4103352531" sldId="2147483648"/>
              <pc:sldLayoutMk cId="4022216178" sldId="2147483658"/>
              <ac:picMk id="29" creationId="{8975936E-208F-4300-81C1-A4F1C1A1477B}"/>
            </ac:picMkLst>
          </pc:picChg>
          <pc:picChg chg="mod">
            <ac:chgData name="Cassandra Whelan" userId="05984b0f-a333-4ff7-ad8f-70e06b63c159" providerId="ADAL" clId="{75F05394-FD3F-4653-92AA-38C61593B0A6}" dt="2024-06-28T09:34:13.176" v="112"/>
            <ac:picMkLst>
              <pc:docMk/>
              <pc:sldMasterMk cId="4103352531" sldId="2147483648"/>
              <pc:sldLayoutMk cId="4022216178" sldId="2147483658"/>
              <ac:picMk id="31" creationId="{2A9B2FC6-92CA-7B33-A5AA-D124AAD33FDC}"/>
            </ac:picMkLst>
          </pc:picChg>
          <pc:picChg chg="mod">
            <ac:chgData name="Cassandra Whelan" userId="05984b0f-a333-4ff7-ad8f-70e06b63c159" providerId="ADAL" clId="{75F05394-FD3F-4653-92AA-38C61593B0A6}" dt="2024-06-28T09:34:13.176" v="112"/>
            <ac:picMkLst>
              <pc:docMk/>
              <pc:sldMasterMk cId="4103352531" sldId="2147483648"/>
              <pc:sldLayoutMk cId="4022216178" sldId="2147483658"/>
              <ac:picMk id="32" creationId="{D7286591-4174-6D53-A9AD-8CF625181E55}"/>
            </ac:picMkLst>
          </pc:picChg>
          <pc:picChg chg="mod">
            <ac:chgData name="Cassandra Whelan" userId="05984b0f-a333-4ff7-ad8f-70e06b63c159" providerId="ADAL" clId="{75F05394-FD3F-4653-92AA-38C61593B0A6}" dt="2024-06-28T09:34:13.176" v="112"/>
            <ac:picMkLst>
              <pc:docMk/>
              <pc:sldMasterMk cId="4103352531" sldId="2147483648"/>
              <pc:sldLayoutMk cId="4022216178" sldId="2147483658"/>
              <ac:picMk id="33" creationId="{35398B9D-2533-FA9F-F189-AB74CEE186A3}"/>
            </ac:picMkLst>
          </pc:picChg>
        </pc:sldLayoutChg>
      </pc:sldMasterChg>
    </pc:docChg>
  </pc:docChgLst>
  <pc:docChgLst>
    <pc:chgData name="Cassandra Whelan" userId="05984b0f-a333-4ff7-ad8f-70e06b63c159" providerId="ADAL" clId="{D3E9515E-F7A5-47D2-96E8-1C41D5107450}"/>
    <pc:docChg chg="undo custSel modMainMaster">
      <pc:chgData name="Cassandra Whelan" userId="05984b0f-a333-4ff7-ad8f-70e06b63c159" providerId="ADAL" clId="{D3E9515E-F7A5-47D2-96E8-1C41D5107450}" dt="2024-09-03T10:34:01.290" v="43"/>
      <pc:docMkLst>
        <pc:docMk/>
      </pc:docMkLst>
      <pc:sldMasterChg chg="modSldLayout">
        <pc:chgData name="Cassandra Whelan" userId="05984b0f-a333-4ff7-ad8f-70e06b63c159" providerId="ADAL" clId="{D3E9515E-F7A5-47D2-96E8-1C41D5107450}" dt="2024-09-03T10:34:01.290" v="43"/>
        <pc:sldMasterMkLst>
          <pc:docMk/>
          <pc:sldMasterMk cId="4103352531" sldId="2147483648"/>
        </pc:sldMasterMkLst>
        <pc:sldLayoutChg chg="addSp delSp modSp mod">
          <pc:chgData name="Cassandra Whelan" userId="05984b0f-a333-4ff7-ad8f-70e06b63c159" providerId="ADAL" clId="{D3E9515E-F7A5-47D2-96E8-1C41D5107450}" dt="2024-09-03T10:33:13.460" v="23" actId="164"/>
          <pc:sldLayoutMkLst>
            <pc:docMk/>
            <pc:sldMasterMk cId="4103352531" sldId="2147483648"/>
            <pc:sldLayoutMk cId="3318521479" sldId="2147483649"/>
          </pc:sldLayoutMkLst>
          <pc:spChg chg="mod topLvl">
            <ac:chgData name="Cassandra Whelan" userId="05984b0f-a333-4ff7-ad8f-70e06b63c159" providerId="ADAL" clId="{D3E9515E-F7A5-47D2-96E8-1C41D5107450}" dt="2024-09-03T10:33:13.460" v="23" actId="164"/>
            <ac:spMkLst>
              <pc:docMk/>
              <pc:sldMasterMk cId="4103352531" sldId="2147483648"/>
              <pc:sldLayoutMk cId="3318521479" sldId="2147483649"/>
              <ac:spMk id="12" creationId="{4604611B-C6F3-E9E8-78D1-7005B9FD31D1}"/>
            </ac:spMkLst>
          </pc:spChg>
          <pc:spChg chg="mod">
            <ac:chgData name="Cassandra Whelan" userId="05984b0f-a333-4ff7-ad8f-70e06b63c159" providerId="ADAL" clId="{D3E9515E-F7A5-47D2-96E8-1C41D5107450}" dt="2024-09-03T10:32:14.512" v="1"/>
            <ac:spMkLst>
              <pc:docMk/>
              <pc:sldMasterMk cId="4103352531" sldId="2147483648"/>
              <pc:sldLayoutMk cId="3318521479" sldId="2147483649"/>
              <ac:spMk id="31" creationId="{ED64D942-1BBD-9B0A-BF8A-B8A5ECDA4DA5}"/>
            </ac:spMkLst>
          </pc:spChg>
          <pc:grpChg chg="add mod">
            <ac:chgData name="Cassandra Whelan" userId="05984b0f-a333-4ff7-ad8f-70e06b63c159" providerId="ADAL" clId="{D3E9515E-F7A5-47D2-96E8-1C41D5107450}" dt="2024-09-03T10:32:14.512" v="1"/>
            <ac:grpSpMkLst>
              <pc:docMk/>
              <pc:sldMasterMk cId="4103352531" sldId="2147483648"/>
              <pc:sldLayoutMk cId="3318521479" sldId="2147483649"/>
              <ac:grpSpMk id="2" creationId="{A8496118-0A13-C07D-57C3-9011828E86D2}"/>
            </ac:grpSpMkLst>
          </pc:grpChg>
          <pc:grpChg chg="del topLvl">
            <ac:chgData name="Cassandra Whelan" userId="05984b0f-a333-4ff7-ad8f-70e06b63c159" providerId="ADAL" clId="{D3E9515E-F7A5-47D2-96E8-1C41D5107450}" dt="2024-09-03T10:32:48.392" v="7" actId="478"/>
            <ac:grpSpMkLst>
              <pc:docMk/>
              <pc:sldMasterMk cId="4103352531" sldId="2147483648"/>
              <pc:sldLayoutMk cId="3318521479" sldId="2147483649"/>
              <ac:grpSpMk id="11" creationId="{9D921C0E-A18B-94F3-3FFF-0FF56BB302C3}"/>
            </ac:grpSpMkLst>
          </pc:grpChg>
          <pc:grpChg chg="mod">
            <ac:chgData name="Cassandra Whelan" userId="05984b0f-a333-4ff7-ad8f-70e06b63c159" providerId="ADAL" clId="{D3E9515E-F7A5-47D2-96E8-1C41D5107450}" dt="2024-09-03T10:32:14.512" v="1"/>
            <ac:grpSpMkLst>
              <pc:docMk/>
              <pc:sldMasterMk cId="4103352531" sldId="2147483648"/>
              <pc:sldLayoutMk cId="3318521479" sldId="2147483649"/>
              <ac:grpSpMk id="13" creationId="{309828A7-4895-987D-7F68-E5834CDABD8A}"/>
            </ac:grpSpMkLst>
          </pc:grpChg>
          <pc:grpChg chg="add del">
            <ac:chgData name="Cassandra Whelan" userId="05984b0f-a333-4ff7-ad8f-70e06b63c159" providerId="ADAL" clId="{D3E9515E-F7A5-47D2-96E8-1C41D5107450}" dt="2024-09-03T10:32:48.392" v="7" actId="478"/>
            <ac:grpSpMkLst>
              <pc:docMk/>
              <pc:sldMasterMk cId="4103352531" sldId="2147483648"/>
              <pc:sldLayoutMk cId="3318521479" sldId="2147483649"/>
              <ac:grpSpMk id="21" creationId="{725D2327-DCD8-2B25-3749-508F9FE214C8}"/>
            </ac:grpSpMkLst>
          </pc:grpChg>
          <pc:grpChg chg="mod">
            <ac:chgData name="Cassandra Whelan" userId="05984b0f-a333-4ff7-ad8f-70e06b63c159" providerId="ADAL" clId="{D3E9515E-F7A5-47D2-96E8-1C41D5107450}" dt="2024-09-03T10:32:14.512" v="1"/>
            <ac:grpSpMkLst>
              <pc:docMk/>
              <pc:sldMasterMk cId="4103352531" sldId="2147483648"/>
              <pc:sldLayoutMk cId="3318521479" sldId="2147483649"/>
              <ac:grpSpMk id="23" creationId="{382661F8-51EF-6D37-B42F-2E0402F88B19}"/>
            </ac:grpSpMkLst>
          </pc:grpChg>
          <pc:grpChg chg="del">
            <ac:chgData name="Cassandra Whelan" userId="05984b0f-a333-4ff7-ad8f-70e06b63c159" providerId="ADAL" clId="{D3E9515E-F7A5-47D2-96E8-1C41D5107450}" dt="2024-09-03T10:32:48.392" v="7" actId="478"/>
            <ac:grpSpMkLst>
              <pc:docMk/>
              <pc:sldMasterMk cId="4103352531" sldId="2147483648"/>
              <pc:sldLayoutMk cId="3318521479" sldId="2147483649"/>
              <ac:grpSpMk id="25" creationId="{7212728D-755D-D265-30F9-D6807DCDCE59}"/>
            </ac:grpSpMkLst>
          </pc:grpChg>
          <pc:grpChg chg="mod">
            <ac:chgData name="Cassandra Whelan" userId="05984b0f-a333-4ff7-ad8f-70e06b63c159" providerId="ADAL" clId="{D3E9515E-F7A5-47D2-96E8-1C41D5107450}" dt="2024-09-03T10:32:14.512" v="1"/>
            <ac:grpSpMkLst>
              <pc:docMk/>
              <pc:sldMasterMk cId="4103352531" sldId="2147483648"/>
              <pc:sldLayoutMk cId="3318521479" sldId="2147483649"/>
              <ac:grpSpMk id="26" creationId="{42465536-5D04-223D-7966-89BDCE4D27B7}"/>
            </ac:grpSpMkLst>
          </pc:grpChg>
          <pc:grpChg chg="mod">
            <ac:chgData name="Cassandra Whelan" userId="05984b0f-a333-4ff7-ad8f-70e06b63c159" providerId="ADAL" clId="{D3E9515E-F7A5-47D2-96E8-1C41D5107450}" dt="2024-09-03T10:32:14.512" v="1"/>
            <ac:grpSpMkLst>
              <pc:docMk/>
              <pc:sldMasterMk cId="4103352531" sldId="2147483648"/>
              <pc:sldLayoutMk cId="3318521479" sldId="2147483649"/>
              <ac:grpSpMk id="29" creationId="{48DE8867-9CF7-FF25-CA57-64C40C80E4D8}"/>
            </ac:grpSpMkLst>
          </pc:grpChg>
          <pc:grpChg chg="add mod">
            <ac:chgData name="Cassandra Whelan" userId="05984b0f-a333-4ff7-ad8f-70e06b63c159" providerId="ADAL" clId="{D3E9515E-F7A5-47D2-96E8-1C41D5107450}" dt="2024-09-03T10:33:13.460" v="23" actId="164"/>
            <ac:grpSpMkLst>
              <pc:docMk/>
              <pc:sldMasterMk cId="4103352531" sldId="2147483648"/>
              <pc:sldLayoutMk cId="3318521479" sldId="2147483649"/>
              <ac:grpSpMk id="38" creationId="{A24F2605-2291-86B8-261F-C2DCA703645E}"/>
            </ac:grpSpMkLst>
          </pc:grpChg>
          <pc:grpChg chg="add mod">
            <ac:chgData name="Cassandra Whelan" userId="05984b0f-a333-4ff7-ad8f-70e06b63c159" providerId="ADAL" clId="{D3E9515E-F7A5-47D2-96E8-1C41D5107450}" dt="2024-09-03T10:33:13.460" v="23" actId="164"/>
            <ac:grpSpMkLst>
              <pc:docMk/>
              <pc:sldMasterMk cId="4103352531" sldId="2147483648"/>
              <pc:sldLayoutMk cId="3318521479" sldId="2147483649"/>
              <ac:grpSpMk id="39" creationId="{97D40379-4317-9390-6D21-A98B82C701FD}"/>
            </ac:grpSpMkLst>
          </pc:grpChg>
          <pc:picChg chg="del mod">
            <ac:chgData name="Cassandra Whelan" userId="05984b0f-a333-4ff7-ad8f-70e06b63c159" providerId="ADAL" clId="{D3E9515E-F7A5-47D2-96E8-1C41D5107450}" dt="2024-09-03T10:32:48.392" v="7" actId="478"/>
            <ac:picMkLst>
              <pc:docMk/>
              <pc:sldMasterMk cId="4103352531" sldId="2147483648"/>
              <pc:sldLayoutMk cId="3318521479" sldId="2147483649"/>
              <ac:picMk id="14" creationId="{A8D222DE-1CDA-3028-9B92-1B4189B2CA6D}"/>
            </ac:picMkLst>
          </pc:picChg>
          <pc:picChg chg="mod">
            <ac:chgData name="Cassandra Whelan" userId="05984b0f-a333-4ff7-ad8f-70e06b63c159" providerId="ADAL" clId="{D3E9515E-F7A5-47D2-96E8-1C41D5107450}" dt="2024-09-03T10:32:14.512" v="1"/>
            <ac:picMkLst>
              <pc:docMk/>
              <pc:sldMasterMk cId="4103352531" sldId="2147483648"/>
              <pc:sldLayoutMk cId="3318521479" sldId="2147483649"/>
              <ac:picMk id="15" creationId="{225CFFBC-26C2-6A22-6091-9820B03FD5BC}"/>
            </ac:picMkLst>
          </pc:picChg>
          <pc:picChg chg="del topLvl">
            <ac:chgData name="Cassandra Whelan" userId="05984b0f-a333-4ff7-ad8f-70e06b63c159" providerId="ADAL" clId="{D3E9515E-F7A5-47D2-96E8-1C41D5107450}" dt="2024-09-03T10:32:48.392" v="7" actId="478"/>
            <ac:picMkLst>
              <pc:docMk/>
              <pc:sldMasterMk cId="4103352531" sldId="2147483648"/>
              <pc:sldLayoutMk cId="3318521479" sldId="2147483649"/>
              <ac:picMk id="16" creationId="{C893DA1D-886B-7944-278F-4879C4182107}"/>
            </ac:picMkLst>
          </pc:picChg>
          <pc:picChg chg="del mod">
            <ac:chgData name="Cassandra Whelan" userId="05984b0f-a333-4ff7-ad8f-70e06b63c159" providerId="ADAL" clId="{D3E9515E-F7A5-47D2-96E8-1C41D5107450}" dt="2024-09-03T10:32:48.392" v="7" actId="478"/>
            <ac:picMkLst>
              <pc:docMk/>
              <pc:sldMasterMk cId="4103352531" sldId="2147483648"/>
              <pc:sldLayoutMk cId="3318521479" sldId="2147483649"/>
              <ac:picMk id="17" creationId="{F7BA25DB-2285-ED3A-0E46-ABC4844825BA}"/>
            </ac:picMkLst>
          </pc:picChg>
          <pc:picChg chg="del topLvl">
            <ac:chgData name="Cassandra Whelan" userId="05984b0f-a333-4ff7-ad8f-70e06b63c159" providerId="ADAL" clId="{D3E9515E-F7A5-47D2-96E8-1C41D5107450}" dt="2024-09-03T10:32:48.392" v="7" actId="478"/>
            <ac:picMkLst>
              <pc:docMk/>
              <pc:sldMasterMk cId="4103352531" sldId="2147483648"/>
              <pc:sldLayoutMk cId="3318521479" sldId="2147483649"/>
              <ac:picMk id="19" creationId="{1CB20D6C-7F45-5861-DA87-FE3D8AD43498}"/>
            </ac:picMkLst>
          </pc:picChg>
          <pc:picChg chg="del mod">
            <ac:chgData name="Cassandra Whelan" userId="05984b0f-a333-4ff7-ad8f-70e06b63c159" providerId="ADAL" clId="{D3E9515E-F7A5-47D2-96E8-1C41D5107450}" dt="2024-09-03T10:32:48.392" v="7" actId="478"/>
            <ac:picMkLst>
              <pc:docMk/>
              <pc:sldMasterMk cId="4103352531" sldId="2147483648"/>
              <pc:sldLayoutMk cId="3318521479" sldId="2147483649"/>
              <ac:picMk id="22" creationId="{D646F009-8C5C-ED11-04AA-72A68E091764}"/>
            </ac:picMkLst>
          </pc:picChg>
          <pc:picChg chg="mod">
            <ac:chgData name="Cassandra Whelan" userId="05984b0f-a333-4ff7-ad8f-70e06b63c159" providerId="ADAL" clId="{D3E9515E-F7A5-47D2-96E8-1C41D5107450}" dt="2024-09-03T10:32:14.512" v="1"/>
            <ac:picMkLst>
              <pc:docMk/>
              <pc:sldMasterMk cId="4103352531" sldId="2147483648"/>
              <pc:sldLayoutMk cId="3318521479" sldId="2147483649"/>
              <ac:picMk id="24" creationId="{3E1A3507-10A4-F812-3B6D-CD09EF7F67D6}"/>
            </ac:picMkLst>
          </pc:picChg>
          <pc:picChg chg="mod">
            <ac:chgData name="Cassandra Whelan" userId="05984b0f-a333-4ff7-ad8f-70e06b63c159" providerId="ADAL" clId="{D3E9515E-F7A5-47D2-96E8-1C41D5107450}" dt="2024-09-03T10:32:14.512" v="1"/>
            <ac:picMkLst>
              <pc:docMk/>
              <pc:sldMasterMk cId="4103352531" sldId="2147483648"/>
              <pc:sldLayoutMk cId="3318521479" sldId="2147483649"/>
              <ac:picMk id="28" creationId="{EC5DBD3D-0332-8472-D415-10BB51D402E2}"/>
            </ac:picMkLst>
          </pc:picChg>
          <pc:picChg chg="mod">
            <ac:chgData name="Cassandra Whelan" userId="05984b0f-a333-4ff7-ad8f-70e06b63c159" providerId="ADAL" clId="{D3E9515E-F7A5-47D2-96E8-1C41D5107450}" dt="2024-09-03T10:32:14.512" v="1"/>
            <ac:picMkLst>
              <pc:docMk/>
              <pc:sldMasterMk cId="4103352531" sldId="2147483648"/>
              <pc:sldLayoutMk cId="3318521479" sldId="2147483649"/>
              <ac:picMk id="30" creationId="{F767641F-92E5-6ECF-AE18-CC8079C0C964}"/>
            </ac:picMkLst>
          </pc:picChg>
          <pc:picChg chg="mod">
            <ac:chgData name="Cassandra Whelan" userId="05984b0f-a333-4ff7-ad8f-70e06b63c159" providerId="ADAL" clId="{D3E9515E-F7A5-47D2-96E8-1C41D5107450}" dt="2024-09-03T10:32:14.512" v="1"/>
            <ac:picMkLst>
              <pc:docMk/>
              <pc:sldMasterMk cId="4103352531" sldId="2147483648"/>
              <pc:sldLayoutMk cId="3318521479" sldId="2147483649"/>
              <ac:picMk id="32" creationId="{FA0408D3-0019-9782-19F2-0F2670E8DB17}"/>
            </ac:picMkLst>
          </pc:picChg>
          <pc:picChg chg="add mod">
            <ac:chgData name="Cassandra Whelan" userId="05984b0f-a333-4ff7-ad8f-70e06b63c159" providerId="ADAL" clId="{D3E9515E-F7A5-47D2-96E8-1C41D5107450}" dt="2024-09-03T10:32:43.900" v="5" actId="164"/>
            <ac:picMkLst>
              <pc:docMk/>
              <pc:sldMasterMk cId="4103352531" sldId="2147483648"/>
              <pc:sldLayoutMk cId="3318521479" sldId="2147483649"/>
              <ac:picMk id="33" creationId="{CB7F4BC1-7001-CAE3-31BA-38F7FFB38EE9}"/>
            </ac:picMkLst>
          </pc:picChg>
          <pc:picChg chg="add mod">
            <ac:chgData name="Cassandra Whelan" userId="05984b0f-a333-4ff7-ad8f-70e06b63c159" providerId="ADAL" clId="{D3E9515E-F7A5-47D2-96E8-1C41D5107450}" dt="2024-09-03T10:32:43.900" v="5" actId="164"/>
            <ac:picMkLst>
              <pc:docMk/>
              <pc:sldMasterMk cId="4103352531" sldId="2147483648"/>
              <pc:sldLayoutMk cId="3318521479" sldId="2147483649"/>
              <ac:picMk id="34" creationId="{16C5D719-9198-412C-3F54-45E1CC8904E1}"/>
            </ac:picMkLst>
          </pc:picChg>
          <pc:picChg chg="add mod">
            <ac:chgData name="Cassandra Whelan" userId="05984b0f-a333-4ff7-ad8f-70e06b63c159" providerId="ADAL" clId="{D3E9515E-F7A5-47D2-96E8-1C41D5107450}" dt="2024-09-03T10:32:43.900" v="5" actId="164"/>
            <ac:picMkLst>
              <pc:docMk/>
              <pc:sldMasterMk cId="4103352531" sldId="2147483648"/>
              <pc:sldLayoutMk cId="3318521479" sldId="2147483649"/>
              <ac:picMk id="35" creationId="{FE1DB2C5-E523-E58C-5C89-FDA736846ED3}"/>
            </ac:picMkLst>
          </pc:picChg>
          <pc:picChg chg="add mod">
            <ac:chgData name="Cassandra Whelan" userId="05984b0f-a333-4ff7-ad8f-70e06b63c159" providerId="ADAL" clId="{D3E9515E-F7A5-47D2-96E8-1C41D5107450}" dt="2024-09-03T10:32:43.900" v="5" actId="164"/>
            <ac:picMkLst>
              <pc:docMk/>
              <pc:sldMasterMk cId="4103352531" sldId="2147483648"/>
              <pc:sldLayoutMk cId="3318521479" sldId="2147483649"/>
              <ac:picMk id="36" creationId="{E1FFC7BC-79C8-2F4A-864A-4114CBD0A71E}"/>
            </ac:picMkLst>
          </pc:picChg>
          <pc:picChg chg="add mod">
            <ac:chgData name="Cassandra Whelan" userId="05984b0f-a333-4ff7-ad8f-70e06b63c159" providerId="ADAL" clId="{D3E9515E-F7A5-47D2-96E8-1C41D5107450}" dt="2024-09-03T10:32:43.900" v="5" actId="164"/>
            <ac:picMkLst>
              <pc:docMk/>
              <pc:sldMasterMk cId="4103352531" sldId="2147483648"/>
              <pc:sldLayoutMk cId="3318521479" sldId="2147483649"/>
              <ac:picMk id="37" creationId="{84CFA73C-CA49-67CA-0007-1B1F2F5C3A62}"/>
            </ac:picMkLst>
          </pc:picChg>
        </pc:sldLayoutChg>
        <pc:sldLayoutChg chg="addSp delSp modSp mod">
          <pc:chgData name="Cassandra Whelan" userId="05984b0f-a333-4ff7-ad8f-70e06b63c159" providerId="ADAL" clId="{D3E9515E-F7A5-47D2-96E8-1C41D5107450}" dt="2024-09-03T10:33:25.409" v="26"/>
          <pc:sldLayoutMkLst>
            <pc:docMk/>
            <pc:sldMasterMk cId="4103352531" sldId="2147483648"/>
            <pc:sldLayoutMk cId="4065293556" sldId="2147483650"/>
          </pc:sldLayoutMkLst>
          <pc:spChg chg="mod">
            <ac:chgData name="Cassandra Whelan" userId="05984b0f-a333-4ff7-ad8f-70e06b63c159" providerId="ADAL" clId="{D3E9515E-F7A5-47D2-96E8-1C41D5107450}" dt="2024-09-03T10:33:18.629" v="25"/>
            <ac:spMkLst>
              <pc:docMk/>
              <pc:sldMasterMk cId="4103352531" sldId="2147483648"/>
              <pc:sldLayoutMk cId="4065293556" sldId="2147483650"/>
              <ac:spMk id="8" creationId="{0E1AB6D1-B731-F8DB-3863-916B749B8556}"/>
            </ac:spMkLst>
          </pc:spChg>
          <pc:spChg chg="mod">
            <ac:chgData name="Cassandra Whelan" userId="05984b0f-a333-4ff7-ad8f-70e06b63c159" providerId="ADAL" clId="{D3E9515E-F7A5-47D2-96E8-1C41D5107450}" dt="2024-09-03T10:33:25.409" v="26"/>
            <ac:spMkLst>
              <pc:docMk/>
              <pc:sldMasterMk cId="4103352531" sldId="2147483648"/>
              <pc:sldLayoutMk cId="4065293556" sldId="2147483650"/>
              <ac:spMk id="20" creationId="{2B961697-B2DF-D430-0C18-C6C0633E6945}"/>
            </ac:spMkLst>
          </pc:spChg>
          <pc:grpChg chg="add mod">
            <ac:chgData name="Cassandra Whelan" userId="05984b0f-a333-4ff7-ad8f-70e06b63c159" providerId="ADAL" clId="{D3E9515E-F7A5-47D2-96E8-1C41D5107450}" dt="2024-09-03T10:33:18.629" v="25"/>
            <ac:grpSpMkLst>
              <pc:docMk/>
              <pc:sldMasterMk cId="4103352531" sldId="2147483648"/>
              <pc:sldLayoutMk cId="4065293556" sldId="2147483650"/>
              <ac:grpSpMk id="7" creationId="{4794C896-8A6B-D069-C15F-89C10858AA64}"/>
            </ac:grpSpMkLst>
          </pc:grpChg>
          <pc:grpChg chg="mod">
            <ac:chgData name="Cassandra Whelan" userId="05984b0f-a333-4ff7-ad8f-70e06b63c159" providerId="ADAL" clId="{D3E9515E-F7A5-47D2-96E8-1C41D5107450}" dt="2024-09-03T10:33:18.629" v="25"/>
            <ac:grpSpMkLst>
              <pc:docMk/>
              <pc:sldMasterMk cId="4103352531" sldId="2147483648"/>
              <pc:sldLayoutMk cId="4065293556" sldId="2147483650"/>
              <ac:grpSpMk id="12" creationId="{3ABB2CFE-97FF-77B4-7590-CABBBBC9F74D}"/>
            </ac:grpSpMkLst>
          </pc:grpChg>
          <pc:grpChg chg="add mod">
            <ac:chgData name="Cassandra Whelan" userId="05984b0f-a333-4ff7-ad8f-70e06b63c159" providerId="ADAL" clId="{D3E9515E-F7A5-47D2-96E8-1C41D5107450}" dt="2024-09-03T10:33:25.409" v="26"/>
            <ac:grpSpMkLst>
              <pc:docMk/>
              <pc:sldMasterMk cId="4103352531" sldId="2147483648"/>
              <pc:sldLayoutMk cId="4065293556" sldId="2147483650"/>
              <ac:grpSpMk id="18" creationId="{CDBF052E-B42A-A6E2-C68E-C21FF806A7B9}"/>
            </ac:grpSpMkLst>
          </pc:grpChg>
          <pc:grpChg chg="del">
            <ac:chgData name="Cassandra Whelan" userId="05984b0f-a333-4ff7-ad8f-70e06b63c159" providerId="ADAL" clId="{D3E9515E-F7A5-47D2-96E8-1C41D5107450}" dt="2024-09-03T10:33:18.306" v="24" actId="478"/>
            <ac:grpSpMkLst>
              <pc:docMk/>
              <pc:sldMasterMk cId="4103352531" sldId="2147483648"/>
              <pc:sldLayoutMk cId="4065293556" sldId="2147483650"/>
              <ac:grpSpMk id="21" creationId="{D6E06A0E-9768-62E8-F228-EFED80F19980}"/>
            </ac:grpSpMkLst>
          </pc:grpChg>
          <pc:grpChg chg="mod">
            <ac:chgData name="Cassandra Whelan" userId="05984b0f-a333-4ff7-ad8f-70e06b63c159" providerId="ADAL" clId="{D3E9515E-F7A5-47D2-96E8-1C41D5107450}" dt="2024-09-03T10:33:25.409" v="26"/>
            <ac:grpSpMkLst>
              <pc:docMk/>
              <pc:sldMasterMk cId="4103352531" sldId="2147483648"/>
              <pc:sldLayoutMk cId="4065293556" sldId="2147483650"/>
              <ac:grpSpMk id="25" creationId="{890BFA83-A4DF-BD3C-D0AB-6CBAEB23BDF1}"/>
            </ac:grpSpMkLst>
          </pc:grpChg>
          <pc:picChg chg="mod">
            <ac:chgData name="Cassandra Whelan" userId="05984b0f-a333-4ff7-ad8f-70e06b63c159" providerId="ADAL" clId="{D3E9515E-F7A5-47D2-96E8-1C41D5107450}" dt="2024-09-03T10:33:18.629" v="25"/>
            <ac:picMkLst>
              <pc:docMk/>
              <pc:sldMasterMk cId="4103352531" sldId="2147483648"/>
              <pc:sldLayoutMk cId="4065293556" sldId="2147483650"/>
              <ac:picMk id="13" creationId="{185BCFDE-7E02-3744-192D-AFB4CF67B954}"/>
            </ac:picMkLst>
          </pc:picChg>
          <pc:picChg chg="mod">
            <ac:chgData name="Cassandra Whelan" userId="05984b0f-a333-4ff7-ad8f-70e06b63c159" providerId="ADAL" clId="{D3E9515E-F7A5-47D2-96E8-1C41D5107450}" dt="2024-09-03T10:33:18.629" v="25"/>
            <ac:picMkLst>
              <pc:docMk/>
              <pc:sldMasterMk cId="4103352531" sldId="2147483648"/>
              <pc:sldLayoutMk cId="4065293556" sldId="2147483650"/>
              <ac:picMk id="14" creationId="{EEAC7F5E-9B94-4E4C-3838-5282C067E2EB}"/>
            </ac:picMkLst>
          </pc:picChg>
          <pc:picChg chg="mod">
            <ac:chgData name="Cassandra Whelan" userId="05984b0f-a333-4ff7-ad8f-70e06b63c159" providerId="ADAL" clId="{D3E9515E-F7A5-47D2-96E8-1C41D5107450}" dt="2024-09-03T10:33:18.629" v="25"/>
            <ac:picMkLst>
              <pc:docMk/>
              <pc:sldMasterMk cId="4103352531" sldId="2147483648"/>
              <pc:sldLayoutMk cId="4065293556" sldId="2147483650"/>
              <ac:picMk id="15" creationId="{049F223B-EFE4-B657-0D34-6EDFAF386900}"/>
            </ac:picMkLst>
          </pc:picChg>
          <pc:picChg chg="mod">
            <ac:chgData name="Cassandra Whelan" userId="05984b0f-a333-4ff7-ad8f-70e06b63c159" providerId="ADAL" clId="{D3E9515E-F7A5-47D2-96E8-1C41D5107450}" dt="2024-09-03T10:33:18.629" v="25"/>
            <ac:picMkLst>
              <pc:docMk/>
              <pc:sldMasterMk cId="4103352531" sldId="2147483648"/>
              <pc:sldLayoutMk cId="4065293556" sldId="2147483650"/>
              <ac:picMk id="16" creationId="{A212E24F-7DF2-54CD-72F4-CB20A53B6949}"/>
            </ac:picMkLst>
          </pc:picChg>
          <pc:picChg chg="mod">
            <ac:chgData name="Cassandra Whelan" userId="05984b0f-a333-4ff7-ad8f-70e06b63c159" providerId="ADAL" clId="{D3E9515E-F7A5-47D2-96E8-1C41D5107450}" dt="2024-09-03T10:33:18.629" v="25"/>
            <ac:picMkLst>
              <pc:docMk/>
              <pc:sldMasterMk cId="4103352531" sldId="2147483648"/>
              <pc:sldLayoutMk cId="4065293556" sldId="2147483650"/>
              <ac:picMk id="17" creationId="{573A7D5F-A459-43C0-A2A7-B007DEA1BC3E}"/>
            </ac:picMkLst>
          </pc:picChg>
          <pc:picChg chg="mod">
            <ac:chgData name="Cassandra Whelan" userId="05984b0f-a333-4ff7-ad8f-70e06b63c159" providerId="ADAL" clId="{D3E9515E-F7A5-47D2-96E8-1C41D5107450}" dt="2024-09-03T10:33:25.409" v="26"/>
            <ac:picMkLst>
              <pc:docMk/>
              <pc:sldMasterMk cId="4103352531" sldId="2147483648"/>
              <pc:sldLayoutMk cId="4065293556" sldId="2147483650"/>
              <ac:picMk id="26" creationId="{6B5D2D3E-3098-22DC-EF40-B0063147E0ED}"/>
            </ac:picMkLst>
          </pc:picChg>
          <pc:picChg chg="mod">
            <ac:chgData name="Cassandra Whelan" userId="05984b0f-a333-4ff7-ad8f-70e06b63c159" providerId="ADAL" clId="{D3E9515E-F7A5-47D2-96E8-1C41D5107450}" dt="2024-09-03T10:33:25.409" v="26"/>
            <ac:picMkLst>
              <pc:docMk/>
              <pc:sldMasterMk cId="4103352531" sldId="2147483648"/>
              <pc:sldLayoutMk cId="4065293556" sldId="2147483650"/>
              <ac:picMk id="27" creationId="{039E75BF-065C-6F03-4E90-9487F49B3E7D}"/>
            </ac:picMkLst>
          </pc:picChg>
          <pc:picChg chg="mod">
            <ac:chgData name="Cassandra Whelan" userId="05984b0f-a333-4ff7-ad8f-70e06b63c159" providerId="ADAL" clId="{D3E9515E-F7A5-47D2-96E8-1C41D5107450}" dt="2024-09-03T10:33:25.409" v="26"/>
            <ac:picMkLst>
              <pc:docMk/>
              <pc:sldMasterMk cId="4103352531" sldId="2147483648"/>
              <pc:sldLayoutMk cId="4065293556" sldId="2147483650"/>
              <ac:picMk id="28" creationId="{363A0F96-59D0-030B-70BF-A9F2D855950F}"/>
            </ac:picMkLst>
          </pc:picChg>
          <pc:picChg chg="mod">
            <ac:chgData name="Cassandra Whelan" userId="05984b0f-a333-4ff7-ad8f-70e06b63c159" providerId="ADAL" clId="{D3E9515E-F7A5-47D2-96E8-1C41D5107450}" dt="2024-09-03T10:33:25.409" v="26"/>
            <ac:picMkLst>
              <pc:docMk/>
              <pc:sldMasterMk cId="4103352531" sldId="2147483648"/>
              <pc:sldLayoutMk cId="4065293556" sldId="2147483650"/>
              <ac:picMk id="29" creationId="{4742A1F2-7797-CA5B-CB24-9D8A45663CE6}"/>
            </ac:picMkLst>
          </pc:picChg>
          <pc:picChg chg="mod">
            <ac:chgData name="Cassandra Whelan" userId="05984b0f-a333-4ff7-ad8f-70e06b63c159" providerId="ADAL" clId="{D3E9515E-F7A5-47D2-96E8-1C41D5107450}" dt="2024-09-03T10:33:25.409" v="26"/>
            <ac:picMkLst>
              <pc:docMk/>
              <pc:sldMasterMk cId="4103352531" sldId="2147483648"/>
              <pc:sldLayoutMk cId="4065293556" sldId="2147483650"/>
              <ac:picMk id="30" creationId="{CBACDB28-F3BE-D8A8-2DCC-9B413D34CDCA}"/>
            </ac:picMkLst>
          </pc:picChg>
        </pc:sldLayoutChg>
        <pc:sldLayoutChg chg="addSp delSp modSp mod">
          <pc:chgData name="Cassandra Whelan" userId="05984b0f-a333-4ff7-ad8f-70e06b63c159" providerId="ADAL" clId="{D3E9515E-F7A5-47D2-96E8-1C41D5107450}" dt="2024-09-03T10:33:28.895" v="28"/>
          <pc:sldLayoutMkLst>
            <pc:docMk/>
            <pc:sldMasterMk cId="4103352531" sldId="2147483648"/>
            <pc:sldLayoutMk cId="3282720479" sldId="2147483651"/>
          </pc:sldLayoutMkLst>
          <pc:spChg chg="mod">
            <ac:chgData name="Cassandra Whelan" userId="05984b0f-a333-4ff7-ad8f-70e06b63c159" providerId="ADAL" clId="{D3E9515E-F7A5-47D2-96E8-1C41D5107450}" dt="2024-09-03T10:33:28.895" v="28"/>
            <ac:spMkLst>
              <pc:docMk/>
              <pc:sldMasterMk cId="4103352531" sldId="2147483648"/>
              <pc:sldLayoutMk cId="3282720479" sldId="2147483651"/>
              <ac:spMk id="3" creationId="{E2F794EE-18D5-710A-87FB-2C2736BA0C54}"/>
            </ac:spMkLst>
          </pc:spChg>
          <pc:grpChg chg="add mod">
            <ac:chgData name="Cassandra Whelan" userId="05984b0f-a333-4ff7-ad8f-70e06b63c159" providerId="ADAL" clId="{D3E9515E-F7A5-47D2-96E8-1C41D5107450}" dt="2024-09-03T10:33:28.895" v="28"/>
            <ac:grpSpMkLst>
              <pc:docMk/>
              <pc:sldMasterMk cId="4103352531" sldId="2147483648"/>
              <pc:sldLayoutMk cId="3282720479" sldId="2147483651"/>
              <ac:grpSpMk id="2" creationId="{433A4E52-85E3-8688-00F4-045C33759588}"/>
            </ac:grpSpMkLst>
          </pc:grpChg>
          <pc:grpChg chg="mod">
            <ac:chgData name="Cassandra Whelan" userId="05984b0f-a333-4ff7-ad8f-70e06b63c159" providerId="ADAL" clId="{D3E9515E-F7A5-47D2-96E8-1C41D5107450}" dt="2024-09-03T10:33:28.895" v="28"/>
            <ac:grpSpMkLst>
              <pc:docMk/>
              <pc:sldMasterMk cId="4103352531" sldId="2147483648"/>
              <pc:sldLayoutMk cId="3282720479" sldId="2147483651"/>
              <ac:grpSpMk id="9" creationId="{73130FA7-EE5A-16CB-5D9C-D9CEE0EFDB36}"/>
            </ac:grpSpMkLst>
          </pc:grpChg>
          <pc:grpChg chg="del">
            <ac:chgData name="Cassandra Whelan" userId="05984b0f-a333-4ff7-ad8f-70e06b63c159" providerId="ADAL" clId="{D3E9515E-F7A5-47D2-96E8-1C41D5107450}" dt="2024-09-03T10:33:28.211" v="27" actId="478"/>
            <ac:grpSpMkLst>
              <pc:docMk/>
              <pc:sldMasterMk cId="4103352531" sldId="2147483648"/>
              <pc:sldLayoutMk cId="3282720479" sldId="2147483651"/>
              <ac:grpSpMk id="16" creationId="{B7EB768A-84D1-CFF5-AB6F-5B32C34C2D9F}"/>
            </ac:grpSpMkLst>
          </pc:grpChg>
          <pc:picChg chg="mod">
            <ac:chgData name="Cassandra Whelan" userId="05984b0f-a333-4ff7-ad8f-70e06b63c159" providerId="ADAL" clId="{D3E9515E-F7A5-47D2-96E8-1C41D5107450}" dt="2024-09-03T10:33:28.895" v="28"/>
            <ac:picMkLst>
              <pc:docMk/>
              <pc:sldMasterMk cId="4103352531" sldId="2147483648"/>
              <pc:sldLayoutMk cId="3282720479" sldId="2147483651"/>
              <ac:picMk id="10" creationId="{A47734FE-699D-0603-5F92-1206C6971157}"/>
            </ac:picMkLst>
          </pc:picChg>
          <pc:picChg chg="mod">
            <ac:chgData name="Cassandra Whelan" userId="05984b0f-a333-4ff7-ad8f-70e06b63c159" providerId="ADAL" clId="{D3E9515E-F7A5-47D2-96E8-1C41D5107450}" dt="2024-09-03T10:33:28.895" v="28"/>
            <ac:picMkLst>
              <pc:docMk/>
              <pc:sldMasterMk cId="4103352531" sldId="2147483648"/>
              <pc:sldLayoutMk cId="3282720479" sldId="2147483651"/>
              <ac:picMk id="11" creationId="{8FB921B1-5DB1-9919-1D25-FDF719389D38}"/>
            </ac:picMkLst>
          </pc:picChg>
          <pc:picChg chg="mod">
            <ac:chgData name="Cassandra Whelan" userId="05984b0f-a333-4ff7-ad8f-70e06b63c159" providerId="ADAL" clId="{D3E9515E-F7A5-47D2-96E8-1C41D5107450}" dt="2024-09-03T10:33:28.895" v="28"/>
            <ac:picMkLst>
              <pc:docMk/>
              <pc:sldMasterMk cId="4103352531" sldId="2147483648"/>
              <pc:sldLayoutMk cId="3282720479" sldId="2147483651"/>
              <ac:picMk id="12" creationId="{C172ECA3-28DD-1EE0-D93F-84080BD6AE77}"/>
            </ac:picMkLst>
          </pc:picChg>
          <pc:picChg chg="mod">
            <ac:chgData name="Cassandra Whelan" userId="05984b0f-a333-4ff7-ad8f-70e06b63c159" providerId="ADAL" clId="{D3E9515E-F7A5-47D2-96E8-1C41D5107450}" dt="2024-09-03T10:33:28.895" v="28"/>
            <ac:picMkLst>
              <pc:docMk/>
              <pc:sldMasterMk cId="4103352531" sldId="2147483648"/>
              <pc:sldLayoutMk cId="3282720479" sldId="2147483651"/>
              <ac:picMk id="13" creationId="{56018A57-B194-5D04-0572-D21BA362140D}"/>
            </ac:picMkLst>
          </pc:picChg>
          <pc:picChg chg="mod">
            <ac:chgData name="Cassandra Whelan" userId="05984b0f-a333-4ff7-ad8f-70e06b63c159" providerId="ADAL" clId="{D3E9515E-F7A5-47D2-96E8-1C41D5107450}" dt="2024-09-03T10:33:28.895" v="28"/>
            <ac:picMkLst>
              <pc:docMk/>
              <pc:sldMasterMk cId="4103352531" sldId="2147483648"/>
              <pc:sldLayoutMk cId="3282720479" sldId="2147483651"/>
              <ac:picMk id="14" creationId="{B5971E37-E965-4088-F310-744B9862A556}"/>
            </ac:picMkLst>
          </pc:picChg>
        </pc:sldLayoutChg>
        <pc:sldLayoutChg chg="addSp delSp modSp mod">
          <pc:chgData name="Cassandra Whelan" userId="05984b0f-a333-4ff7-ad8f-70e06b63c159" providerId="ADAL" clId="{D3E9515E-F7A5-47D2-96E8-1C41D5107450}" dt="2024-09-03T10:33:33.783" v="31"/>
          <pc:sldLayoutMkLst>
            <pc:docMk/>
            <pc:sldMasterMk cId="4103352531" sldId="2147483648"/>
            <pc:sldLayoutMk cId="3047974126" sldId="2147483652"/>
          </pc:sldLayoutMkLst>
          <pc:spChg chg="mod">
            <ac:chgData name="Cassandra Whelan" userId="05984b0f-a333-4ff7-ad8f-70e06b63c159" providerId="ADAL" clId="{D3E9515E-F7A5-47D2-96E8-1C41D5107450}" dt="2024-09-03T10:33:31.832" v="30"/>
            <ac:spMkLst>
              <pc:docMk/>
              <pc:sldMasterMk cId="4103352531" sldId="2147483648"/>
              <pc:sldLayoutMk cId="3047974126" sldId="2147483652"/>
              <ac:spMk id="9" creationId="{44607F7A-9924-7C69-4647-5E83BD00276F}"/>
            </ac:spMkLst>
          </pc:spChg>
          <pc:spChg chg="mod">
            <ac:chgData name="Cassandra Whelan" userId="05984b0f-a333-4ff7-ad8f-70e06b63c159" providerId="ADAL" clId="{D3E9515E-F7A5-47D2-96E8-1C41D5107450}" dt="2024-09-03T10:33:33.783" v="31"/>
            <ac:spMkLst>
              <pc:docMk/>
              <pc:sldMasterMk cId="4103352531" sldId="2147483648"/>
              <pc:sldLayoutMk cId="3047974126" sldId="2147483652"/>
              <ac:spMk id="24" creationId="{69B5962B-B697-D37C-09DE-5BB922B35CB0}"/>
            </ac:spMkLst>
          </pc:spChg>
          <pc:grpChg chg="add mod">
            <ac:chgData name="Cassandra Whelan" userId="05984b0f-a333-4ff7-ad8f-70e06b63c159" providerId="ADAL" clId="{D3E9515E-F7A5-47D2-96E8-1C41D5107450}" dt="2024-09-03T10:33:31.832" v="30"/>
            <ac:grpSpMkLst>
              <pc:docMk/>
              <pc:sldMasterMk cId="4103352531" sldId="2147483648"/>
              <pc:sldLayoutMk cId="3047974126" sldId="2147483652"/>
              <ac:grpSpMk id="8" creationId="{E717AED1-27BB-528A-FAFB-2E8A8E8E6AC5}"/>
            </ac:grpSpMkLst>
          </pc:grpChg>
          <pc:grpChg chg="mod">
            <ac:chgData name="Cassandra Whelan" userId="05984b0f-a333-4ff7-ad8f-70e06b63c159" providerId="ADAL" clId="{D3E9515E-F7A5-47D2-96E8-1C41D5107450}" dt="2024-09-03T10:33:31.832" v="30"/>
            <ac:grpSpMkLst>
              <pc:docMk/>
              <pc:sldMasterMk cId="4103352531" sldId="2147483648"/>
              <pc:sldLayoutMk cId="3047974126" sldId="2147483652"/>
              <ac:grpSpMk id="10" creationId="{77420D43-5081-1065-AB74-7BDF2BDCAA5F}"/>
            </ac:grpSpMkLst>
          </pc:grpChg>
          <pc:grpChg chg="add mod">
            <ac:chgData name="Cassandra Whelan" userId="05984b0f-a333-4ff7-ad8f-70e06b63c159" providerId="ADAL" clId="{D3E9515E-F7A5-47D2-96E8-1C41D5107450}" dt="2024-09-03T10:33:33.783" v="31"/>
            <ac:grpSpMkLst>
              <pc:docMk/>
              <pc:sldMasterMk cId="4103352531" sldId="2147483648"/>
              <pc:sldLayoutMk cId="3047974126" sldId="2147483652"/>
              <ac:grpSpMk id="17" creationId="{A5B20423-6D52-CB48-2610-B76E647D9140}"/>
            </ac:grpSpMkLst>
          </pc:grpChg>
          <pc:grpChg chg="del">
            <ac:chgData name="Cassandra Whelan" userId="05984b0f-a333-4ff7-ad8f-70e06b63c159" providerId="ADAL" clId="{D3E9515E-F7A5-47D2-96E8-1C41D5107450}" dt="2024-09-03T10:33:31.536" v="29" actId="478"/>
            <ac:grpSpMkLst>
              <pc:docMk/>
              <pc:sldMasterMk cId="4103352531" sldId="2147483648"/>
              <pc:sldLayoutMk cId="3047974126" sldId="2147483652"/>
              <ac:grpSpMk id="18" creationId="{762FA18A-03AD-4C11-7F86-4944E585BD1C}"/>
            </ac:grpSpMkLst>
          </pc:grpChg>
          <pc:grpChg chg="mod">
            <ac:chgData name="Cassandra Whelan" userId="05984b0f-a333-4ff7-ad8f-70e06b63c159" providerId="ADAL" clId="{D3E9515E-F7A5-47D2-96E8-1C41D5107450}" dt="2024-09-03T10:33:33.783" v="31"/>
            <ac:grpSpMkLst>
              <pc:docMk/>
              <pc:sldMasterMk cId="4103352531" sldId="2147483648"/>
              <pc:sldLayoutMk cId="3047974126" sldId="2147483652"/>
              <ac:grpSpMk id="25" creationId="{2182C6CC-FC1C-F720-0A11-FA6AC0F52142}"/>
            </ac:grpSpMkLst>
          </pc:grpChg>
          <pc:picChg chg="mod">
            <ac:chgData name="Cassandra Whelan" userId="05984b0f-a333-4ff7-ad8f-70e06b63c159" providerId="ADAL" clId="{D3E9515E-F7A5-47D2-96E8-1C41D5107450}" dt="2024-09-03T10:33:31.832" v="30"/>
            <ac:picMkLst>
              <pc:docMk/>
              <pc:sldMasterMk cId="4103352531" sldId="2147483648"/>
              <pc:sldLayoutMk cId="3047974126" sldId="2147483652"/>
              <ac:picMk id="11" creationId="{F9386DDB-444F-2283-65D7-A1F7530F350F}"/>
            </ac:picMkLst>
          </pc:picChg>
          <pc:picChg chg="mod">
            <ac:chgData name="Cassandra Whelan" userId="05984b0f-a333-4ff7-ad8f-70e06b63c159" providerId="ADAL" clId="{D3E9515E-F7A5-47D2-96E8-1C41D5107450}" dt="2024-09-03T10:33:31.832" v="30"/>
            <ac:picMkLst>
              <pc:docMk/>
              <pc:sldMasterMk cId="4103352531" sldId="2147483648"/>
              <pc:sldLayoutMk cId="3047974126" sldId="2147483652"/>
              <ac:picMk id="12" creationId="{1A00D3B2-2949-B30F-AC12-6A3EC42DE388}"/>
            </ac:picMkLst>
          </pc:picChg>
          <pc:picChg chg="mod">
            <ac:chgData name="Cassandra Whelan" userId="05984b0f-a333-4ff7-ad8f-70e06b63c159" providerId="ADAL" clId="{D3E9515E-F7A5-47D2-96E8-1C41D5107450}" dt="2024-09-03T10:33:31.832" v="30"/>
            <ac:picMkLst>
              <pc:docMk/>
              <pc:sldMasterMk cId="4103352531" sldId="2147483648"/>
              <pc:sldLayoutMk cId="3047974126" sldId="2147483652"/>
              <ac:picMk id="13" creationId="{D00C451E-865F-B4EA-AC84-401872F1540B}"/>
            </ac:picMkLst>
          </pc:picChg>
          <pc:picChg chg="mod">
            <ac:chgData name="Cassandra Whelan" userId="05984b0f-a333-4ff7-ad8f-70e06b63c159" providerId="ADAL" clId="{D3E9515E-F7A5-47D2-96E8-1C41D5107450}" dt="2024-09-03T10:33:31.832" v="30"/>
            <ac:picMkLst>
              <pc:docMk/>
              <pc:sldMasterMk cId="4103352531" sldId="2147483648"/>
              <pc:sldLayoutMk cId="3047974126" sldId="2147483652"/>
              <ac:picMk id="14" creationId="{CF6859F9-EBA2-B534-FF33-0144E10CB2A4}"/>
            </ac:picMkLst>
          </pc:picChg>
          <pc:picChg chg="mod">
            <ac:chgData name="Cassandra Whelan" userId="05984b0f-a333-4ff7-ad8f-70e06b63c159" providerId="ADAL" clId="{D3E9515E-F7A5-47D2-96E8-1C41D5107450}" dt="2024-09-03T10:33:31.832" v="30"/>
            <ac:picMkLst>
              <pc:docMk/>
              <pc:sldMasterMk cId="4103352531" sldId="2147483648"/>
              <pc:sldLayoutMk cId="3047974126" sldId="2147483652"/>
              <ac:picMk id="16" creationId="{7ADA411E-4E12-0364-F82D-B715A0B0D837}"/>
            </ac:picMkLst>
          </pc:picChg>
          <pc:picChg chg="mod">
            <ac:chgData name="Cassandra Whelan" userId="05984b0f-a333-4ff7-ad8f-70e06b63c159" providerId="ADAL" clId="{D3E9515E-F7A5-47D2-96E8-1C41D5107450}" dt="2024-09-03T10:33:33.783" v="31"/>
            <ac:picMkLst>
              <pc:docMk/>
              <pc:sldMasterMk cId="4103352531" sldId="2147483648"/>
              <pc:sldLayoutMk cId="3047974126" sldId="2147483652"/>
              <ac:picMk id="26" creationId="{8A836337-5D66-3889-EF09-3A8CA65513DD}"/>
            </ac:picMkLst>
          </pc:picChg>
          <pc:picChg chg="mod">
            <ac:chgData name="Cassandra Whelan" userId="05984b0f-a333-4ff7-ad8f-70e06b63c159" providerId="ADAL" clId="{D3E9515E-F7A5-47D2-96E8-1C41D5107450}" dt="2024-09-03T10:33:33.783" v="31"/>
            <ac:picMkLst>
              <pc:docMk/>
              <pc:sldMasterMk cId="4103352531" sldId="2147483648"/>
              <pc:sldLayoutMk cId="3047974126" sldId="2147483652"/>
              <ac:picMk id="27" creationId="{B3907D53-89C4-BE0B-3739-3EB9DFD72F11}"/>
            </ac:picMkLst>
          </pc:picChg>
          <pc:picChg chg="mod">
            <ac:chgData name="Cassandra Whelan" userId="05984b0f-a333-4ff7-ad8f-70e06b63c159" providerId="ADAL" clId="{D3E9515E-F7A5-47D2-96E8-1C41D5107450}" dt="2024-09-03T10:33:33.783" v="31"/>
            <ac:picMkLst>
              <pc:docMk/>
              <pc:sldMasterMk cId="4103352531" sldId="2147483648"/>
              <pc:sldLayoutMk cId="3047974126" sldId="2147483652"/>
              <ac:picMk id="28" creationId="{F7201028-A0D4-ED30-33B8-DD250138101B}"/>
            </ac:picMkLst>
          </pc:picChg>
          <pc:picChg chg="mod">
            <ac:chgData name="Cassandra Whelan" userId="05984b0f-a333-4ff7-ad8f-70e06b63c159" providerId="ADAL" clId="{D3E9515E-F7A5-47D2-96E8-1C41D5107450}" dt="2024-09-03T10:33:33.783" v="31"/>
            <ac:picMkLst>
              <pc:docMk/>
              <pc:sldMasterMk cId="4103352531" sldId="2147483648"/>
              <pc:sldLayoutMk cId="3047974126" sldId="2147483652"/>
              <ac:picMk id="29" creationId="{1BACB98D-F281-491B-C2FB-D0E0B6089A75}"/>
            </ac:picMkLst>
          </pc:picChg>
          <pc:picChg chg="mod">
            <ac:chgData name="Cassandra Whelan" userId="05984b0f-a333-4ff7-ad8f-70e06b63c159" providerId="ADAL" clId="{D3E9515E-F7A5-47D2-96E8-1C41D5107450}" dt="2024-09-03T10:33:33.783" v="31"/>
            <ac:picMkLst>
              <pc:docMk/>
              <pc:sldMasterMk cId="4103352531" sldId="2147483648"/>
              <pc:sldLayoutMk cId="3047974126" sldId="2147483652"/>
              <ac:picMk id="30" creationId="{310394FF-64F6-BBD2-28C2-9DE9BE555B6B}"/>
            </ac:picMkLst>
          </pc:picChg>
        </pc:sldLayoutChg>
        <pc:sldLayoutChg chg="addSp delSp modSp mod">
          <pc:chgData name="Cassandra Whelan" userId="05984b0f-a333-4ff7-ad8f-70e06b63c159" providerId="ADAL" clId="{D3E9515E-F7A5-47D2-96E8-1C41D5107450}" dt="2024-09-03T10:33:38.112" v="33"/>
          <pc:sldLayoutMkLst>
            <pc:docMk/>
            <pc:sldMasterMk cId="4103352531" sldId="2147483648"/>
            <pc:sldLayoutMk cId="1047637226" sldId="2147483653"/>
          </pc:sldLayoutMkLst>
          <pc:spChg chg="mod">
            <ac:chgData name="Cassandra Whelan" userId="05984b0f-a333-4ff7-ad8f-70e06b63c159" providerId="ADAL" clId="{D3E9515E-F7A5-47D2-96E8-1C41D5107450}" dt="2024-09-03T10:33:38.112" v="33"/>
            <ac:spMkLst>
              <pc:docMk/>
              <pc:sldMasterMk cId="4103352531" sldId="2147483648"/>
              <pc:sldLayoutMk cId="1047637226" sldId="2147483653"/>
              <ac:spMk id="11" creationId="{5824812B-A894-8A2A-0EB7-93009010AE9F}"/>
            </ac:spMkLst>
          </pc:spChg>
          <pc:grpChg chg="add mod">
            <ac:chgData name="Cassandra Whelan" userId="05984b0f-a333-4ff7-ad8f-70e06b63c159" providerId="ADAL" clId="{D3E9515E-F7A5-47D2-96E8-1C41D5107450}" dt="2024-09-03T10:33:38.112" v="33"/>
            <ac:grpSpMkLst>
              <pc:docMk/>
              <pc:sldMasterMk cId="4103352531" sldId="2147483648"/>
              <pc:sldLayoutMk cId="1047637226" sldId="2147483653"/>
              <ac:grpSpMk id="10" creationId="{3BAC8DD9-D7A8-C2F8-2937-32222B9A4092}"/>
            </ac:grpSpMkLst>
          </pc:grpChg>
          <pc:grpChg chg="mod">
            <ac:chgData name="Cassandra Whelan" userId="05984b0f-a333-4ff7-ad8f-70e06b63c159" providerId="ADAL" clId="{D3E9515E-F7A5-47D2-96E8-1C41D5107450}" dt="2024-09-03T10:33:38.112" v="33"/>
            <ac:grpSpMkLst>
              <pc:docMk/>
              <pc:sldMasterMk cId="4103352531" sldId="2147483648"/>
              <pc:sldLayoutMk cId="1047637226" sldId="2147483653"/>
              <ac:grpSpMk id="12" creationId="{C24561BE-8CAD-13CD-FDD6-8683117A2478}"/>
            </ac:grpSpMkLst>
          </pc:grpChg>
          <pc:grpChg chg="del">
            <ac:chgData name="Cassandra Whelan" userId="05984b0f-a333-4ff7-ad8f-70e06b63c159" providerId="ADAL" clId="{D3E9515E-F7A5-47D2-96E8-1C41D5107450}" dt="2024-09-03T10:33:36.091" v="32" actId="478"/>
            <ac:grpSpMkLst>
              <pc:docMk/>
              <pc:sldMasterMk cId="4103352531" sldId="2147483648"/>
              <pc:sldLayoutMk cId="1047637226" sldId="2147483653"/>
              <ac:grpSpMk id="28" creationId="{8DB2A2E2-5727-A30C-3386-5353C1ED38F4}"/>
            </ac:grpSpMkLst>
          </pc:grpChg>
          <pc:picChg chg="mod">
            <ac:chgData name="Cassandra Whelan" userId="05984b0f-a333-4ff7-ad8f-70e06b63c159" providerId="ADAL" clId="{D3E9515E-F7A5-47D2-96E8-1C41D5107450}" dt="2024-09-03T10:33:38.112" v="33"/>
            <ac:picMkLst>
              <pc:docMk/>
              <pc:sldMasterMk cId="4103352531" sldId="2147483648"/>
              <pc:sldLayoutMk cId="1047637226" sldId="2147483653"/>
              <ac:picMk id="13" creationId="{DD78F449-8C97-EC5F-3157-E39DD2135046}"/>
            </ac:picMkLst>
          </pc:picChg>
          <pc:picChg chg="mod">
            <ac:chgData name="Cassandra Whelan" userId="05984b0f-a333-4ff7-ad8f-70e06b63c159" providerId="ADAL" clId="{D3E9515E-F7A5-47D2-96E8-1C41D5107450}" dt="2024-09-03T10:33:38.112" v="33"/>
            <ac:picMkLst>
              <pc:docMk/>
              <pc:sldMasterMk cId="4103352531" sldId="2147483648"/>
              <pc:sldLayoutMk cId="1047637226" sldId="2147483653"/>
              <ac:picMk id="14" creationId="{2E97F2F4-F283-2664-000B-5B4F9CBD6C41}"/>
            </ac:picMkLst>
          </pc:picChg>
          <pc:picChg chg="mod">
            <ac:chgData name="Cassandra Whelan" userId="05984b0f-a333-4ff7-ad8f-70e06b63c159" providerId="ADAL" clId="{D3E9515E-F7A5-47D2-96E8-1C41D5107450}" dt="2024-09-03T10:33:38.112" v="33"/>
            <ac:picMkLst>
              <pc:docMk/>
              <pc:sldMasterMk cId="4103352531" sldId="2147483648"/>
              <pc:sldLayoutMk cId="1047637226" sldId="2147483653"/>
              <ac:picMk id="15" creationId="{0131EA28-CA37-6BFF-2820-56E1D1C88A9B}"/>
            </ac:picMkLst>
          </pc:picChg>
          <pc:picChg chg="mod">
            <ac:chgData name="Cassandra Whelan" userId="05984b0f-a333-4ff7-ad8f-70e06b63c159" providerId="ADAL" clId="{D3E9515E-F7A5-47D2-96E8-1C41D5107450}" dt="2024-09-03T10:33:38.112" v="33"/>
            <ac:picMkLst>
              <pc:docMk/>
              <pc:sldMasterMk cId="4103352531" sldId="2147483648"/>
              <pc:sldLayoutMk cId="1047637226" sldId="2147483653"/>
              <ac:picMk id="16" creationId="{F6E6BDA6-2506-AED8-E983-8E84BAB1F35A}"/>
            </ac:picMkLst>
          </pc:picChg>
          <pc:picChg chg="mod">
            <ac:chgData name="Cassandra Whelan" userId="05984b0f-a333-4ff7-ad8f-70e06b63c159" providerId="ADAL" clId="{D3E9515E-F7A5-47D2-96E8-1C41D5107450}" dt="2024-09-03T10:33:38.112" v="33"/>
            <ac:picMkLst>
              <pc:docMk/>
              <pc:sldMasterMk cId="4103352531" sldId="2147483648"/>
              <pc:sldLayoutMk cId="1047637226" sldId="2147483653"/>
              <ac:picMk id="18" creationId="{C46D39FE-DF59-DA43-81CD-6C267A153A63}"/>
            </ac:picMkLst>
          </pc:picChg>
        </pc:sldLayoutChg>
        <pc:sldLayoutChg chg="addSp delSp modSp mod">
          <pc:chgData name="Cassandra Whelan" userId="05984b0f-a333-4ff7-ad8f-70e06b63c159" providerId="ADAL" clId="{D3E9515E-F7A5-47D2-96E8-1C41D5107450}" dt="2024-09-03T10:33:43.502" v="35"/>
          <pc:sldLayoutMkLst>
            <pc:docMk/>
            <pc:sldMasterMk cId="4103352531" sldId="2147483648"/>
            <pc:sldLayoutMk cId="3892556178" sldId="2147483654"/>
          </pc:sldLayoutMkLst>
          <pc:spChg chg="mod">
            <ac:chgData name="Cassandra Whelan" userId="05984b0f-a333-4ff7-ad8f-70e06b63c159" providerId="ADAL" clId="{D3E9515E-F7A5-47D2-96E8-1C41D5107450}" dt="2024-09-03T10:33:43.502" v="35"/>
            <ac:spMkLst>
              <pc:docMk/>
              <pc:sldMasterMk cId="4103352531" sldId="2147483648"/>
              <pc:sldLayoutMk cId="3892556178" sldId="2147483654"/>
              <ac:spMk id="7" creationId="{36CFDC66-4B41-FC35-3646-BCE92ABF3D2C}"/>
            </ac:spMkLst>
          </pc:spChg>
          <pc:grpChg chg="add mod">
            <ac:chgData name="Cassandra Whelan" userId="05984b0f-a333-4ff7-ad8f-70e06b63c159" providerId="ADAL" clId="{D3E9515E-F7A5-47D2-96E8-1C41D5107450}" dt="2024-09-03T10:33:43.502" v="35"/>
            <ac:grpSpMkLst>
              <pc:docMk/>
              <pc:sldMasterMk cId="4103352531" sldId="2147483648"/>
              <pc:sldLayoutMk cId="3892556178" sldId="2147483654"/>
              <ac:grpSpMk id="6" creationId="{2EA89FA1-5FF9-A7FF-7FF0-D951D6239AA1}"/>
            </ac:grpSpMkLst>
          </pc:grpChg>
          <pc:grpChg chg="mod">
            <ac:chgData name="Cassandra Whelan" userId="05984b0f-a333-4ff7-ad8f-70e06b63c159" providerId="ADAL" clId="{D3E9515E-F7A5-47D2-96E8-1C41D5107450}" dt="2024-09-03T10:33:43.502" v="35"/>
            <ac:grpSpMkLst>
              <pc:docMk/>
              <pc:sldMasterMk cId="4103352531" sldId="2147483648"/>
              <pc:sldLayoutMk cId="3892556178" sldId="2147483654"/>
              <ac:grpSpMk id="8" creationId="{CE9394C4-1528-AA05-8F0F-6812AB8FD496}"/>
            </ac:grpSpMkLst>
          </pc:grpChg>
          <pc:grpChg chg="del">
            <ac:chgData name="Cassandra Whelan" userId="05984b0f-a333-4ff7-ad8f-70e06b63c159" providerId="ADAL" clId="{D3E9515E-F7A5-47D2-96E8-1C41D5107450}" dt="2024-09-03T10:33:40.800" v="34" actId="478"/>
            <ac:grpSpMkLst>
              <pc:docMk/>
              <pc:sldMasterMk cId="4103352531" sldId="2147483648"/>
              <pc:sldLayoutMk cId="3892556178" sldId="2147483654"/>
              <ac:grpSpMk id="24" creationId="{A5E71EFC-7407-06AA-25E9-F2B944089395}"/>
            </ac:grpSpMkLst>
          </pc:grpChg>
          <pc:picChg chg="mod">
            <ac:chgData name="Cassandra Whelan" userId="05984b0f-a333-4ff7-ad8f-70e06b63c159" providerId="ADAL" clId="{D3E9515E-F7A5-47D2-96E8-1C41D5107450}" dt="2024-09-03T10:33:43.502" v="35"/>
            <ac:picMkLst>
              <pc:docMk/>
              <pc:sldMasterMk cId="4103352531" sldId="2147483648"/>
              <pc:sldLayoutMk cId="3892556178" sldId="2147483654"/>
              <ac:picMk id="9" creationId="{F3B367F8-526A-9D7E-060F-B6A2B16BFD29}"/>
            </ac:picMkLst>
          </pc:picChg>
          <pc:picChg chg="mod">
            <ac:chgData name="Cassandra Whelan" userId="05984b0f-a333-4ff7-ad8f-70e06b63c159" providerId="ADAL" clId="{D3E9515E-F7A5-47D2-96E8-1C41D5107450}" dt="2024-09-03T10:33:43.502" v="35"/>
            <ac:picMkLst>
              <pc:docMk/>
              <pc:sldMasterMk cId="4103352531" sldId="2147483648"/>
              <pc:sldLayoutMk cId="3892556178" sldId="2147483654"/>
              <ac:picMk id="10" creationId="{90C725D1-6959-6A85-8756-199E73ECE181}"/>
            </ac:picMkLst>
          </pc:picChg>
          <pc:picChg chg="mod">
            <ac:chgData name="Cassandra Whelan" userId="05984b0f-a333-4ff7-ad8f-70e06b63c159" providerId="ADAL" clId="{D3E9515E-F7A5-47D2-96E8-1C41D5107450}" dt="2024-09-03T10:33:43.502" v="35"/>
            <ac:picMkLst>
              <pc:docMk/>
              <pc:sldMasterMk cId="4103352531" sldId="2147483648"/>
              <pc:sldLayoutMk cId="3892556178" sldId="2147483654"/>
              <ac:picMk id="11" creationId="{4904FBA3-FF4A-8E86-C895-BA6803F2B345}"/>
            </ac:picMkLst>
          </pc:picChg>
          <pc:picChg chg="mod">
            <ac:chgData name="Cassandra Whelan" userId="05984b0f-a333-4ff7-ad8f-70e06b63c159" providerId="ADAL" clId="{D3E9515E-F7A5-47D2-96E8-1C41D5107450}" dt="2024-09-03T10:33:43.502" v="35"/>
            <ac:picMkLst>
              <pc:docMk/>
              <pc:sldMasterMk cId="4103352531" sldId="2147483648"/>
              <pc:sldLayoutMk cId="3892556178" sldId="2147483654"/>
              <ac:picMk id="12" creationId="{4CF62642-0E2D-B045-DC57-B49DC9AC8CF1}"/>
            </ac:picMkLst>
          </pc:picChg>
          <pc:picChg chg="mod">
            <ac:chgData name="Cassandra Whelan" userId="05984b0f-a333-4ff7-ad8f-70e06b63c159" providerId="ADAL" clId="{D3E9515E-F7A5-47D2-96E8-1C41D5107450}" dt="2024-09-03T10:33:43.502" v="35"/>
            <ac:picMkLst>
              <pc:docMk/>
              <pc:sldMasterMk cId="4103352531" sldId="2147483648"/>
              <pc:sldLayoutMk cId="3892556178" sldId="2147483654"/>
              <ac:picMk id="14" creationId="{F75A393A-18C2-DB2E-EA07-7E830D898280}"/>
            </ac:picMkLst>
          </pc:picChg>
        </pc:sldLayoutChg>
        <pc:sldLayoutChg chg="addSp delSp modSp mod">
          <pc:chgData name="Cassandra Whelan" userId="05984b0f-a333-4ff7-ad8f-70e06b63c159" providerId="ADAL" clId="{D3E9515E-F7A5-47D2-96E8-1C41D5107450}" dt="2024-09-03T10:33:47.937" v="37"/>
          <pc:sldLayoutMkLst>
            <pc:docMk/>
            <pc:sldMasterMk cId="4103352531" sldId="2147483648"/>
            <pc:sldLayoutMk cId="33791823" sldId="2147483655"/>
          </pc:sldLayoutMkLst>
          <pc:spChg chg="mod">
            <ac:chgData name="Cassandra Whelan" userId="05984b0f-a333-4ff7-ad8f-70e06b63c159" providerId="ADAL" clId="{D3E9515E-F7A5-47D2-96E8-1C41D5107450}" dt="2024-09-03T10:33:47.937" v="37"/>
            <ac:spMkLst>
              <pc:docMk/>
              <pc:sldMasterMk cId="4103352531" sldId="2147483648"/>
              <pc:sldLayoutMk cId="33791823" sldId="2147483655"/>
              <ac:spMk id="6" creationId="{0F91DE73-2A0E-70F7-F307-36703677AED0}"/>
            </ac:spMkLst>
          </pc:spChg>
          <pc:grpChg chg="add mod">
            <ac:chgData name="Cassandra Whelan" userId="05984b0f-a333-4ff7-ad8f-70e06b63c159" providerId="ADAL" clId="{D3E9515E-F7A5-47D2-96E8-1C41D5107450}" dt="2024-09-03T10:33:47.937" v="37"/>
            <ac:grpSpMkLst>
              <pc:docMk/>
              <pc:sldMasterMk cId="4103352531" sldId="2147483648"/>
              <pc:sldLayoutMk cId="33791823" sldId="2147483655"/>
              <ac:grpSpMk id="5" creationId="{0244435C-9911-3854-48AA-9021987873B8}"/>
            </ac:grpSpMkLst>
          </pc:grpChg>
          <pc:grpChg chg="mod">
            <ac:chgData name="Cassandra Whelan" userId="05984b0f-a333-4ff7-ad8f-70e06b63c159" providerId="ADAL" clId="{D3E9515E-F7A5-47D2-96E8-1C41D5107450}" dt="2024-09-03T10:33:47.937" v="37"/>
            <ac:grpSpMkLst>
              <pc:docMk/>
              <pc:sldMasterMk cId="4103352531" sldId="2147483648"/>
              <pc:sldLayoutMk cId="33791823" sldId="2147483655"/>
              <ac:grpSpMk id="7" creationId="{0F6399E6-13FE-BFEC-211D-0CC7D5BAD571}"/>
            </ac:grpSpMkLst>
          </pc:grpChg>
          <pc:grpChg chg="del">
            <ac:chgData name="Cassandra Whelan" userId="05984b0f-a333-4ff7-ad8f-70e06b63c159" providerId="ADAL" clId="{D3E9515E-F7A5-47D2-96E8-1C41D5107450}" dt="2024-09-03T10:33:46.267" v="36" actId="478"/>
            <ac:grpSpMkLst>
              <pc:docMk/>
              <pc:sldMasterMk cId="4103352531" sldId="2147483648"/>
              <pc:sldLayoutMk cId="33791823" sldId="2147483655"/>
              <ac:grpSpMk id="23" creationId="{BFBC5A91-2562-7A88-EAC6-1B558ED2B5EB}"/>
            </ac:grpSpMkLst>
          </pc:grpChg>
          <pc:picChg chg="mod">
            <ac:chgData name="Cassandra Whelan" userId="05984b0f-a333-4ff7-ad8f-70e06b63c159" providerId="ADAL" clId="{D3E9515E-F7A5-47D2-96E8-1C41D5107450}" dt="2024-09-03T10:33:47.937" v="37"/>
            <ac:picMkLst>
              <pc:docMk/>
              <pc:sldMasterMk cId="4103352531" sldId="2147483648"/>
              <pc:sldLayoutMk cId="33791823" sldId="2147483655"/>
              <ac:picMk id="8" creationId="{E4D363A5-19DF-9DC9-E61A-4389433B6521}"/>
            </ac:picMkLst>
          </pc:picChg>
          <pc:picChg chg="mod">
            <ac:chgData name="Cassandra Whelan" userId="05984b0f-a333-4ff7-ad8f-70e06b63c159" providerId="ADAL" clId="{D3E9515E-F7A5-47D2-96E8-1C41D5107450}" dt="2024-09-03T10:33:47.937" v="37"/>
            <ac:picMkLst>
              <pc:docMk/>
              <pc:sldMasterMk cId="4103352531" sldId="2147483648"/>
              <pc:sldLayoutMk cId="33791823" sldId="2147483655"/>
              <ac:picMk id="9" creationId="{DC008098-5092-D875-DE41-64598B20260B}"/>
            </ac:picMkLst>
          </pc:picChg>
          <pc:picChg chg="mod">
            <ac:chgData name="Cassandra Whelan" userId="05984b0f-a333-4ff7-ad8f-70e06b63c159" providerId="ADAL" clId="{D3E9515E-F7A5-47D2-96E8-1C41D5107450}" dt="2024-09-03T10:33:47.937" v="37"/>
            <ac:picMkLst>
              <pc:docMk/>
              <pc:sldMasterMk cId="4103352531" sldId="2147483648"/>
              <pc:sldLayoutMk cId="33791823" sldId="2147483655"/>
              <ac:picMk id="10" creationId="{21DEB4C4-8581-1C7C-82BC-28960B815F59}"/>
            </ac:picMkLst>
          </pc:picChg>
          <pc:picChg chg="mod">
            <ac:chgData name="Cassandra Whelan" userId="05984b0f-a333-4ff7-ad8f-70e06b63c159" providerId="ADAL" clId="{D3E9515E-F7A5-47D2-96E8-1C41D5107450}" dt="2024-09-03T10:33:47.937" v="37"/>
            <ac:picMkLst>
              <pc:docMk/>
              <pc:sldMasterMk cId="4103352531" sldId="2147483648"/>
              <pc:sldLayoutMk cId="33791823" sldId="2147483655"/>
              <ac:picMk id="11" creationId="{93332656-D0B1-183C-6CC8-1F1FEFD93787}"/>
            </ac:picMkLst>
          </pc:picChg>
          <pc:picChg chg="mod">
            <ac:chgData name="Cassandra Whelan" userId="05984b0f-a333-4ff7-ad8f-70e06b63c159" providerId="ADAL" clId="{D3E9515E-F7A5-47D2-96E8-1C41D5107450}" dt="2024-09-03T10:33:47.937" v="37"/>
            <ac:picMkLst>
              <pc:docMk/>
              <pc:sldMasterMk cId="4103352531" sldId="2147483648"/>
              <pc:sldLayoutMk cId="33791823" sldId="2147483655"/>
              <ac:picMk id="13" creationId="{F4413221-E5A2-88F5-DC02-E4758B29EE06}"/>
            </ac:picMkLst>
          </pc:picChg>
        </pc:sldLayoutChg>
        <pc:sldLayoutChg chg="addSp delSp modSp mod">
          <pc:chgData name="Cassandra Whelan" userId="05984b0f-a333-4ff7-ad8f-70e06b63c159" providerId="ADAL" clId="{D3E9515E-F7A5-47D2-96E8-1C41D5107450}" dt="2024-09-03T10:33:52.425" v="39"/>
          <pc:sldLayoutMkLst>
            <pc:docMk/>
            <pc:sldMasterMk cId="4103352531" sldId="2147483648"/>
            <pc:sldLayoutMk cId="4175225408" sldId="2147483656"/>
          </pc:sldLayoutMkLst>
          <pc:spChg chg="mod">
            <ac:chgData name="Cassandra Whelan" userId="05984b0f-a333-4ff7-ad8f-70e06b63c159" providerId="ADAL" clId="{D3E9515E-F7A5-47D2-96E8-1C41D5107450}" dt="2024-09-03T10:33:52.425" v="39"/>
            <ac:spMkLst>
              <pc:docMk/>
              <pc:sldMasterMk cId="4103352531" sldId="2147483648"/>
              <pc:sldLayoutMk cId="4175225408" sldId="2147483656"/>
              <ac:spMk id="9" creationId="{1986FF41-F605-61E1-CF4F-D4314D25BC32}"/>
            </ac:spMkLst>
          </pc:spChg>
          <pc:grpChg chg="add mod">
            <ac:chgData name="Cassandra Whelan" userId="05984b0f-a333-4ff7-ad8f-70e06b63c159" providerId="ADAL" clId="{D3E9515E-F7A5-47D2-96E8-1C41D5107450}" dt="2024-09-03T10:33:52.425" v="39"/>
            <ac:grpSpMkLst>
              <pc:docMk/>
              <pc:sldMasterMk cId="4103352531" sldId="2147483648"/>
              <pc:sldLayoutMk cId="4175225408" sldId="2147483656"/>
              <ac:grpSpMk id="8" creationId="{C9D475A1-21BA-8078-DB23-AD66A145D82D}"/>
            </ac:grpSpMkLst>
          </pc:grpChg>
          <pc:grpChg chg="mod">
            <ac:chgData name="Cassandra Whelan" userId="05984b0f-a333-4ff7-ad8f-70e06b63c159" providerId="ADAL" clId="{D3E9515E-F7A5-47D2-96E8-1C41D5107450}" dt="2024-09-03T10:33:52.425" v="39"/>
            <ac:grpSpMkLst>
              <pc:docMk/>
              <pc:sldMasterMk cId="4103352531" sldId="2147483648"/>
              <pc:sldLayoutMk cId="4175225408" sldId="2147483656"/>
              <ac:grpSpMk id="10" creationId="{A4DC8FF2-32A7-2AEC-01E4-D630A1EE73F7}"/>
            </ac:grpSpMkLst>
          </pc:grpChg>
          <pc:grpChg chg="del">
            <ac:chgData name="Cassandra Whelan" userId="05984b0f-a333-4ff7-ad8f-70e06b63c159" providerId="ADAL" clId="{D3E9515E-F7A5-47D2-96E8-1C41D5107450}" dt="2024-09-03T10:33:50.201" v="38" actId="478"/>
            <ac:grpSpMkLst>
              <pc:docMk/>
              <pc:sldMasterMk cId="4103352531" sldId="2147483648"/>
              <pc:sldLayoutMk cId="4175225408" sldId="2147483656"/>
              <ac:grpSpMk id="26" creationId="{51A245BF-4374-7E6B-24B1-0207A68D1F3A}"/>
            </ac:grpSpMkLst>
          </pc:grpChg>
          <pc:picChg chg="mod">
            <ac:chgData name="Cassandra Whelan" userId="05984b0f-a333-4ff7-ad8f-70e06b63c159" providerId="ADAL" clId="{D3E9515E-F7A5-47D2-96E8-1C41D5107450}" dt="2024-09-03T10:33:52.425" v="39"/>
            <ac:picMkLst>
              <pc:docMk/>
              <pc:sldMasterMk cId="4103352531" sldId="2147483648"/>
              <pc:sldLayoutMk cId="4175225408" sldId="2147483656"/>
              <ac:picMk id="11" creationId="{8769AD51-A614-9434-A163-5ED323208495}"/>
            </ac:picMkLst>
          </pc:picChg>
          <pc:picChg chg="mod">
            <ac:chgData name="Cassandra Whelan" userId="05984b0f-a333-4ff7-ad8f-70e06b63c159" providerId="ADAL" clId="{D3E9515E-F7A5-47D2-96E8-1C41D5107450}" dt="2024-09-03T10:33:52.425" v="39"/>
            <ac:picMkLst>
              <pc:docMk/>
              <pc:sldMasterMk cId="4103352531" sldId="2147483648"/>
              <pc:sldLayoutMk cId="4175225408" sldId="2147483656"/>
              <ac:picMk id="12" creationId="{E346B01C-E797-4EAA-DD4A-C25CDD8F74BC}"/>
            </ac:picMkLst>
          </pc:picChg>
          <pc:picChg chg="mod">
            <ac:chgData name="Cassandra Whelan" userId="05984b0f-a333-4ff7-ad8f-70e06b63c159" providerId="ADAL" clId="{D3E9515E-F7A5-47D2-96E8-1C41D5107450}" dt="2024-09-03T10:33:52.425" v="39"/>
            <ac:picMkLst>
              <pc:docMk/>
              <pc:sldMasterMk cId="4103352531" sldId="2147483648"/>
              <pc:sldLayoutMk cId="4175225408" sldId="2147483656"/>
              <ac:picMk id="13" creationId="{B5B506B2-66C5-2669-0BF8-41DBB540C51C}"/>
            </ac:picMkLst>
          </pc:picChg>
          <pc:picChg chg="mod">
            <ac:chgData name="Cassandra Whelan" userId="05984b0f-a333-4ff7-ad8f-70e06b63c159" providerId="ADAL" clId="{D3E9515E-F7A5-47D2-96E8-1C41D5107450}" dt="2024-09-03T10:33:52.425" v="39"/>
            <ac:picMkLst>
              <pc:docMk/>
              <pc:sldMasterMk cId="4103352531" sldId="2147483648"/>
              <pc:sldLayoutMk cId="4175225408" sldId="2147483656"/>
              <ac:picMk id="14" creationId="{3C413FD6-CBA6-0E0E-41C9-95348ED98B8F}"/>
            </ac:picMkLst>
          </pc:picChg>
          <pc:picChg chg="mod">
            <ac:chgData name="Cassandra Whelan" userId="05984b0f-a333-4ff7-ad8f-70e06b63c159" providerId="ADAL" clId="{D3E9515E-F7A5-47D2-96E8-1C41D5107450}" dt="2024-09-03T10:33:52.425" v="39"/>
            <ac:picMkLst>
              <pc:docMk/>
              <pc:sldMasterMk cId="4103352531" sldId="2147483648"/>
              <pc:sldLayoutMk cId="4175225408" sldId="2147483656"/>
              <ac:picMk id="16" creationId="{81FF3542-5522-A81A-BB1A-2F3DFEC86185}"/>
            </ac:picMkLst>
          </pc:picChg>
        </pc:sldLayoutChg>
        <pc:sldLayoutChg chg="addSp delSp modSp mod">
          <pc:chgData name="Cassandra Whelan" userId="05984b0f-a333-4ff7-ad8f-70e06b63c159" providerId="ADAL" clId="{D3E9515E-F7A5-47D2-96E8-1C41D5107450}" dt="2024-09-03T10:33:56.960" v="41"/>
          <pc:sldLayoutMkLst>
            <pc:docMk/>
            <pc:sldMasterMk cId="4103352531" sldId="2147483648"/>
            <pc:sldLayoutMk cId="3394435415" sldId="2147483657"/>
          </pc:sldLayoutMkLst>
          <pc:spChg chg="mod">
            <ac:chgData name="Cassandra Whelan" userId="05984b0f-a333-4ff7-ad8f-70e06b63c159" providerId="ADAL" clId="{D3E9515E-F7A5-47D2-96E8-1C41D5107450}" dt="2024-09-03T10:33:56.960" v="41"/>
            <ac:spMkLst>
              <pc:docMk/>
              <pc:sldMasterMk cId="4103352531" sldId="2147483648"/>
              <pc:sldLayoutMk cId="3394435415" sldId="2147483657"/>
              <ac:spMk id="9" creationId="{61EB654A-3B7C-06D7-8E5C-3C5AA52D5FC3}"/>
            </ac:spMkLst>
          </pc:spChg>
          <pc:grpChg chg="add mod">
            <ac:chgData name="Cassandra Whelan" userId="05984b0f-a333-4ff7-ad8f-70e06b63c159" providerId="ADAL" clId="{D3E9515E-F7A5-47D2-96E8-1C41D5107450}" dt="2024-09-03T10:33:56.960" v="41"/>
            <ac:grpSpMkLst>
              <pc:docMk/>
              <pc:sldMasterMk cId="4103352531" sldId="2147483648"/>
              <pc:sldLayoutMk cId="3394435415" sldId="2147483657"/>
              <ac:grpSpMk id="8" creationId="{8F9F95E7-80B0-B1BF-6549-9CBEEB6CD072}"/>
            </ac:grpSpMkLst>
          </pc:grpChg>
          <pc:grpChg chg="mod">
            <ac:chgData name="Cassandra Whelan" userId="05984b0f-a333-4ff7-ad8f-70e06b63c159" providerId="ADAL" clId="{D3E9515E-F7A5-47D2-96E8-1C41D5107450}" dt="2024-09-03T10:33:56.960" v="41"/>
            <ac:grpSpMkLst>
              <pc:docMk/>
              <pc:sldMasterMk cId="4103352531" sldId="2147483648"/>
              <pc:sldLayoutMk cId="3394435415" sldId="2147483657"/>
              <ac:grpSpMk id="10" creationId="{C9CB52B3-960C-C416-4ED6-53D853E0C343}"/>
            </ac:grpSpMkLst>
          </pc:grpChg>
          <pc:grpChg chg="del">
            <ac:chgData name="Cassandra Whelan" userId="05984b0f-a333-4ff7-ad8f-70e06b63c159" providerId="ADAL" clId="{D3E9515E-F7A5-47D2-96E8-1C41D5107450}" dt="2024-09-03T10:33:54.651" v="40" actId="478"/>
            <ac:grpSpMkLst>
              <pc:docMk/>
              <pc:sldMasterMk cId="4103352531" sldId="2147483648"/>
              <pc:sldLayoutMk cId="3394435415" sldId="2147483657"/>
              <ac:grpSpMk id="26" creationId="{3F404392-782B-00E3-A42E-5F5BF2A507E2}"/>
            </ac:grpSpMkLst>
          </pc:grpChg>
          <pc:picChg chg="mod">
            <ac:chgData name="Cassandra Whelan" userId="05984b0f-a333-4ff7-ad8f-70e06b63c159" providerId="ADAL" clId="{D3E9515E-F7A5-47D2-96E8-1C41D5107450}" dt="2024-09-03T10:33:56.960" v="41"/>
            <ac:picMkLst>
              <pc:docMk/>
              <pc:sldMasterMk cId="4103352531" sldId="2147483648"/>
              <pc:sldLayoutMk cId="3394435415" sldId="2147483657"/>
              <ac:picMk id="11" creationId="{C3426FB1-3581-FE78-4C6A-31BAE867D758}"/>
            </ac:picMkLst>
          </pc:picChg>
          <pc:picChg chg="mod">
            <ac:chgData name="Cassandra Whelan" userId="05984b0f-a333-4ff7-ad8f-70e06b63c159" providerId="ADAL" clId="{D3E9515E-F7A5-47D2-96E8-1C41D5107450}" dt="2024-09-03T10:33:56.960" v="41"/>
            <ac:picMkLst>
              <pc:docMk/>
              <pc:sldMasterMk cId="4103352531" sldId="2147483648"/>
              <pc:sldLayoutMk cId="3394435415" sldId="2147483657"/>
              <ac:picMk id="12" creationId="{5BCB0C06-3321-F38B-68F0-44F2023E1842}"/>
            </ac:picMkLst>
          </pc:picChg>
          <pc:picChg chg="mod">
            <ac:chgData name="Cassandra Whelan" userId="05984b0f-a333-4ff7-ad8f-70e06b63c159" providerId="ADAL" clId="{D3E9515E-F7A5-47D2-96E8-1C41D5107450}" dt="2024-09-03T10:33:56.960" v="41"/>
            <ac:picMkLst>
              <pc:docMk/>
              <pc:sldMasterMk cId="4103352531" sldId="2147483648"/>
              <pc:sldLayoutMk cId="3394435415" sldId="2147483657"/>
              <ac:picMk id="13" creationId="{93C21925-DE18-E464-8AC9-BCC37B380534}"/>
            </ac:picMkLst>
          </pc:picChg>
          <pc:picChg chg="mod">
            <ac:chgData name="Cassandra Whelan" userId="05984b0f-a333-4ff7-ad8f-70e06b63c159" providerId="ADAL" clId="{D3E9515E-F7A5-47D2-96E8-1C41D5107450}" dt="2024-09-03T10:33:56.960" v="41"/>
            <ac:picMkLst>
              <pc:docMk/>
              <pc:sldMasterMk cId="4103352531" sldId="2147483648"/>
              <pc:sldLayoutMk cId="3394435415" sldId="2147483657"/>
              <ac:picMk id="14" creationId="{A7E11FF5-41B1-C2CA-88D0-79B71C774986}"/>
            </ac:picMkLst>
          </pc:picChg>
          <pc:picChg chg="mod">
            <ac:chgData name="Cassandra Whelan" userId="05984b0f-a333-4ff7-ad8f-70e06b63c159" providerId="ADAL" clId="{D3E9515E-F7A5-47D2-96E8-1C41D5107450}" dt="2024-09-03T10:33:56.960" v="41"/>
            <ac:picMkLst>
              <pc:docMk/>
              <pc:sldMasterMk cId="4103352531" sldId="2147483648"/>
              <pc:sldLayoutMk cId="3394435415" sldId="2147483657"/>
              <ac:picMk id="16" creationId="{A0CEEC4E-A737-272B-8FFB-258A056B2B6F}"/>
            </ac:picMkLst>
          </pc:picChg>
        </pc:sldLayoutChg>
        <pc:sldLayoutChg chg="addSp delSp modSp mod">
          <pc:chgData name="Cassandra Whelan" userId="05984b0f-a333-4ff7-ad8f-70e06b63c159" providerId="ADAL" clId="{D3E9515E-F7A5-47D2-96E8-1C41D5107450}" dt="2024-09-03T10:34:01.290" v="43"/>
          <pc:sldLayoutMkLst>
            <pc:docMk/>
            <pc:sldMasterMk cId="4103352531" sldId="2147483648"/>
            <pc:sldLayoutMk cId="4022216178" sldId="2147483658"/>
          </pc:sldLayoutMkLst>
          <pc:spChg chg="mod">
            <ac:chgData name="Cassandra Whelan" userId="05984b0f-a333-4ff7-ad8f-70e06b63c159" providerId="ADAL" clId="{D3E9515E-F7A5-47D2-96E8-1C41D5107450}" dt="2024-09-03T10:34:01.290" v="43"/>
            <ac:spMkLst>
              <pc:docMk/>
              <pc:sldMasterMk cId="4103352531" sldId="2147483648"/>
              <pc:sldLayoutMk cId="4022216178" sldId="2147483658"/>
              <ac:spMk id="8" creationId="{5BE179EE-7257-5D96-43CC-B47F4CE08BED}"/>
            </ac:spMkLst>
          </pc:spChg>
          <pc:grpChg chg="add mod">
            <ac:chgData name="Cassandra Whelan" userId="05984b0f-a333-4ff7-ad8f-70e06b63c159" providerId="ADAL" clId="{D3E9515E-F7A5-47D2-96E8-1C41D5107450}" dt="2024-09-03T10:34:01.290" v="43"/>
            <ac:grpSpMkLst>
              <pc:docMk/>
              <pc:sldMasterMk cId="4103352531" sldId="2147483648"/>
              <pc:sldLayoutMk cId="4022216178" sldId="2147483658"/>
              <ac:grpSpMk id="7" creationId="{29DD1FA5-4C60-8600-94A9-36608DC04D43}"/>
            </ac:grpSpMkLst>
          </pc:grpChg>
          <pc:grpChg chg="mod">
            <ac:chgData name="Cassandra Whelan" userId="05984b0f-a333-4ff7-ad8f-70e06b63c159" providerId="ADAL" clId="{D3E9515E-F7A5-47D2-96E8-1C41D5107450}" dt="2024-09-03T10:34:01.290" v="43"/>
            <ac:grpSpMkLst>
              <pc:docMk/>
              <pc:sldMasterMk cId="4103352531" sldId="2147483648"/>
              <pc:sldLayoutMk cId="4022216178" sldId="2147483658"/>
              <ac:grpSpMk id="9" creationId="{59DBB4D7-185F-468B-4CF2-5ADD4D5766B5}"/>
            </ac:grpSpMkLst>
          </pc:grpChg>
          <pc:grpChg chg="del">
            <ac:chgData name="Cassandra Whelan" userId="05984b0f-a333-4ff7-ad8f-70e06b63c159" providerId="ADAL" clId="{D3E9515E-F7A5-47D2-96E8-1C41D5107450}" dt="2024-09-03T10:33:59.411" v="42" actId="478"/>
            <ac:grpSpMkLst>
              <pc:docMk/>
              <pc:sldMasterMk cId="4103352531" sldId="2147483648"/>
              <pc:sldLayoutMk cId="4022216178" sldId="2147483658"/>
              <ac:grpSpMk id="25" creationId="{064F08FE-0BDC-A670-2B06-9372A179EF15}"/>
            </ac:grpSpMkLst>
          </pc:grpChg>
          <pc:picChg chg="mod">
            <ac:chgData name="Cassandra Whelan" userId="05984b0f-a333-4ff7-ad8f-70e06b63c159" providerId="ADAL" clId="{D3E9515E-F7A5-47D2-96E8-1C41D5107450}" dt="2024-09-03T10:34:01.290" v="43"/>
            <ac:picMkLst>
              <pc:docMk/>
              <pc:sldMasterMk cId="4103352531" sldId="2147483648"/>
              <pc:sldLayoutMk cId="4022216178" sldId="2147483658"/>
              <ac:picMk id="10" creationId="{0C7766B0-CF79-89DA-69E5-437BAE2C3AED}"/>
            </ac:picMkLst>
          </pc:picChg>
          <pc:picChg chg="mod">
            <ac:chgData name="Cassandra Whelan" userId="05984b0f-a333-4ff7-ad8f-70e06b63c159" providerId="ADAL" clId="{D3E9515E-F7A5-47D2-96E8-1C41D5107450}" dt="2024-09-03T10:34:01.290" v="43"/>
            <ac:picMkLst>
              <pc:docMk/>
              <pc:sldMasterMk cId="4103352531" sldId="2147483648"/>
              <pc:sldLayoutMk cId="4022216178" sldId="2147483658"/>
              <ac:picMk id="11" creationId="{B9AD66F8-8EB4-9F30-CF95-2D4B334DC5EC}"/>
            </ac:picMkLst>
          </pc:picChg>
          <pc:picChg chg="mod">
            <ac:chgData name="Cassandra Whelan" userId="05984b0f-a333-4ff7-ad8f-70e06b63c159" providerId="ADAL" clId="{D3E9515E-F7A5-47D2-96E8-1C41D5107450}" dt="2024-09-03T10:34:01.290" v="43"/>
            <ac:picMkLst>
              <pc:docMk/>
              <pc:sldMasterMk cId="4103352531" sldId="2147483648"/>
              <pc:sldLayoutMk cId="4022216178" sldId="2147483658"/>
              <ac:picMk id="12" creationId="{13C9E386-05D1-D561-6340-543EA4469996}"/>
            </ac:picMkLst>
          </pc:picChg>
          <pc:picChg chg="mod">
            <ac:chgData name="Cassandra Whelan" userId="05984b0f-a333-4ff7-ad8f-70e06b63c159" providerId="ADAL" clId="{D3E9515E-F7A5-47D2-96E8-1C41D5107450}" dt="2024-09-03T10:34:01.290" v="43"/>
            <ac:picMkLst>
              <pc:docMk/>
              <pc:sldMasterMk cId="4103352531" sldId="2147483648"/>
              <pc:sldLayoutMk cId="4022216178" sldId="2147483658"/>
              <ac:picMk id="13" creationId="{CAD6CFAC-EAE6-06CA-F051-5EDCDF802A9A}"/>
            </ac:picMkLst>
          </pc:picChg>
          <pc:picChg chg="mod">
            <ac:chgData name="Cassandra Whelan" userId="05984b0f-a333-4ff7-ad8f-70e06b63c159" providerId="ADAL" clId="{D3E9515E-F7A5-47D2-96E8-1C41D5107450}" dt="2024-09-03T10:34:01.290" v="43"/>
            <ac:picMkLst>
              <pc:docMk/>
              <pc:sldMasterMk cId="4103352531" sldId="2147483648"/>
              <pc:sldLayoutMk cId="4022216178" sldId="2147483658"/>
              <ac:picMk id="15" creationId="{143B670B-FDEE-1B2C-1124-7478E2851BD5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0A3ADD-73DA-0FFF-8032-ED458D721D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502F0-812B-CDE1-7FF7-8A60905425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71C13-C709-4361-8624-30E5210F60DC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AFC1F-36E5-C77E-ACE4-7AF794AB03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3730C-9474-9CE0-8270-E9C4A2A780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08FF0-0B50-40B5-9C6C-6D2C666114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5160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D1103-04DA-F24B-B456-3B432B153C67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E3297C-D9A2-2443-AC61-ADEF5DECA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4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9C709D-57C8-7662-B426-6EE1CBFB0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02979-EB65-96F4-18C4-E1A00987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05BA7-4FF8-F704-FE74-3E62A126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71A63-B929-70D9-4BE8-C393FBB7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261E72-E736-CA6D-A6F3-A8395D04B5BB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1C7E9-B579-477C-B253-7977A8C59E1A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F0047A-4B74-6946-BD9B-A5226947F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034C5F-FC4C-48A5-B67F-83E22696734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05AE209F-3F38-E63A-1329-F321B157FBE2}"/>
              </a:ext>
            </a:extLst>
          </p:cNvPr>
          <p:cNvSpPr/>
          <p:nvPr userDrawn="1"/>
        </p:nvSpPr>
        <p:spPr>
          <a:xfrm rot="10800000">
            <a:off x="3177" y="2495550"/>
            <a:ext cx="12193200" cy="4362450"/>
          </a:xfrm>
          <a:prstGeom prst="flowChart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BE137D4-2646-7C48-A429-C4A7B395257C}"/>
              </a:ext>
            </a:extLst>
          </p:cNvPr>
          <p:cNvSpPr txBox="1">
            <a:spLocks/>
          </p:cNvSpPr>
          <p:nvPr userDrawn="1"/>
        </p:nvSpPr>
        <p:spPr>
          <a:xfrm>
            <a:off x="1524000" y="5595263"/>
            <a:ext cx="9144000" cy="678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ea typeface="Times New Roman" panose="02020603050405020304" pitchFamily="18" charset="0"/>
              </a:rPr>
              <a:t>UKRI AI Centre for Doctoral Training in Sustainable Understandable agri-food Systems Transformed by Artificial Intelligence (SUSTAIN)</a:t>
            </a:r>
            <a:endParaRPr lang="en-GB" sz="2000">
              <a:ea typeface="Times New Roman" panose="02020603050405020304" pitchFamily="18" charset="0"/>
            </a:endParaRPr>
          </a:p>
          <a:p>
            <a:endParaRPr lang="en-GB" sz="200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0CD3EB0-E026-FDFE-ED35-81B029E9B1B3}"/>
              </a:ext>
            </a:extLst>
          </p:cNvPr>
          <p:cNvSpPr txBox="1">
            <a:spLocks/>
          </p:cNvSpPr>
          <p:nvPr userDrawn="1"/>
        </p:nvSpPr>
        <p:spPr>
          <a:xfrm>
            <a:off x="1511151" y="294347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D8F67C4-F2F8-CDAF-B3D4-704D2F199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551" y="309587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497415-0E3A-D53B-5476-508CD55618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28" y="310395"/>
            <a:ext cx="6146646" cy="212827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7D40379-4317-9390-6D21-A98B82C701FD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04611B-C6F3-E9E8-78D1-7005B9FD31D1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4F2605-2291-86B8-261F-C2DCA703645E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33" name="Picture 32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CB7F4BC1-7001-CAE3-31BA-38F7FFB38EE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34" name="Picture 33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16C5D719-9198-412C-3F54-45E1CC8904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35" name="Picture 34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FE1DB2C5-E523-E58C-5C89-FDA736846ED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36" name="Picture 35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E1FFC7BC-79C8-2F4A-864A-4114CBD0A71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37" name="Picture 36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84CFA73C-CA49-67CA-0007-1B1F2F5C3A6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8521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4F83-FD3F-7002-265B-187979FC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A12E4A-D36D-52C8-23F2-D562E54BE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5C32A-43F4-F04C-66A4-1B5D4B3E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C2F10-F350-0023-A8BF-E7F93C7E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C7A78-C820-A4AC-191C-82272E01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pic>
        <p:nvPicPr>
          <p:cNvPr id="14" name="Picture 13" descr="A green and blue logo&#10;&#10;Description automatically generated">
            <a:extLst>
              <a:ext uri="{FF2B5EF4-FFF2-40B4-BE49-F238E27FC236}">
                <a16:creationId xmlns:a16="http://schemas.microsoft.com/office/drawing/2014/main" id="{2988FC26-8387-7BC5-2800-982D1D1B4B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56176" b="27210"/>
          <a:stretch/>
        </p:blipFill>
        <p:spPr>
          <a:xfrm>
            <a:off x="11019904" y="126377"/>
            <a:ext cx="1172095" cy="11093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DD1FA5-4C60-8600-94A9-36608DC04D43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E179EE-7257-5D96-43CC-B47F4CE08BED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DBB4D7-185F-468B-4CF2-5ADD4D5766B5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10" name="Picture 9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0C7766B0-CF79-89DA-69E5-437BAE2C3A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11" name="Picture 10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B9AD66F8-8EB4-9F30-CF95-2D4B334DC5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12" name="Picture 11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13C9E386-05D1-D561-6340-543EA446999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13" name="Picture 12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CAD6CFAC-EAE6-06CA-F051-5EDCDF802A9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15" name="Picture 14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143B670B-FDEE-1B2C-1124-7478E2851BD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221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990EDA-79EC-CC3B-3042-8BAB91ADC6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CAB87-3FD7-1C02-5ADA-28F3129D6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3A26B-D171-D064-F4E2-25BDA631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A80B5-794B-1295-F090-36CEFA7F6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8CECD-27FE-46E9-259C-9C7F916E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50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DD0B-8B4C-F9D3-927A-CB6351C2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5C747-3F7A-B8E1-E83A-914A8CE2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0744D-A04D-AAE1-4703-71811FAB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CD9AE-6D5B-ABDC-2BFF-7EB51933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21B5B-9236-267D-A3D6-28B649805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C0FD11B-974A-9B86-637C-29A715156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E62F0287-B599-83E1-1FA6-9960FED78B9B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B1C7E9-B579-477C-B253-7977A8C59E1A}" type="datetimeFigureOut">
              <a:rPr lang="en-GB" smtClean="0"/>
              <a:pPr/>
              <a:t>28/04/2025</a:t>
            </a:fld>
            <a:endParaRPr lang="en-GB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0C7B21F3-3B88-4C19-7A8A-1BA12D90B70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034C5F-FC4C-48A5-B67F-83E226967340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9" name="Picture 18" descr="A green and blue logo&#10;&#10;Description automatically generated">
            <a:extLst>
              <a:ext uri="{FF2B5EF4-FFF2-40B4-BE49-F238E27FC236}">
                <a16:creationId xmlns:a16="http://schemas.microsoft.com/office/drawing/2014/main" id="{2F396F52-FB78-C11A-0345-64CEB29298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56176" b="27210"/>
          <a:stretch/>
        </p:blipFill>
        <p:spPr>
          <a:xfrm>
            <a:off x="11019904" y="126377"/>
            <a:ext cx="1172095" cy="11093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BF052E-B42A-A6E2-C68E-C21FF806A7B9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961697-B2DF-D430-0C18-C6C0633E6945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90BFA83-A4DF-BD3C-D0AB-6CBAEB23BDF1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26" name="Picture 25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6B5D2D3E-3098-22DC-EF40-B0063147E0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27" name="Picture 26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039E75BF-065C-6F03-4E90-9487F49B3E7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28" name="Picture 27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363A0F96-59D0-030B-70BF-A9F2D85595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29" name="Picture 28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4742A1F2-7797-CA5B-CB24-9D8A45663CE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30" name="Picture 29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CBACDB28-F3BE-D8A8-2DCC-9B413D34CDC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6529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EC2A5694-B457-7195-A2D4-71A1AA700D29}"/>
              </a:ext>
            </a:extLst>
          </p:cNvPr>
          <p:cNvSpPr/>
          <p:nvPr userDrawn="1"/>
        </p:nvSpPr>
        <p:spPr>
          <a:xfrm rot="10800000">
            <a:off x="3177" y="2495550"/>
            <a:ext cx="12193200" cy="4362450"/>
          </a:xfrm>
          <a:prstGeom prst="flowChart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764D3-471E-B99B-D21F-27E77417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E78F3-A591-9E59-F0A6-49213D28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9980E-B990-2BE2-F586-AD4A5358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CDDE97D-4BAD-E515-335D-B39832A78360}"/>
              </a:ext>
            </a:extLst>
          </p:cNvPr>
          <p:cNvSpPr txBox="1">
            <a:spLocks/>
          </p:cNvSpPr>
          <p:nvPr userDrawn="1"/>
        </p:nvSpPr>
        <p:spPr>
          <a:xfrm>
            <a:off x="1524000" y="5595263"/>
            <a:ext cx="9144000" cy="678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>
                <a:ea typeface="Times New Roman" panose="02020603050405020304" pitchFamily="18" charset="0"/>
              </a:rPr>
              <a:t>UKRI AI Centre for Doctoral Training in Sustainable Understandable agri-food Systems Transformed by Artificial Intelligence (SUSTAIN)</a:t>
            </a:r>
            <a:endParaRPr lang="en-GB" sz="2000">
              <a:ea typeface="Times New Roman" panose="02020603050405020304" pitchFamily="18" charset="0"/>
            </a:endParaRPr>
          </a:p>
          <a:p>
            <a:endParaRPr lang="en-GB" sz="20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6AF9A75-620F-6043-4CB2-752F2688D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1151" y="294347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241C0D5-D751-3075-29C7-DE97959CC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93" y="284177"/>
            <a:ext cx="6146646" cy="212827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33A4E52-85E3-8688-00F4-045C33759588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2F794EE-18D5-710A-87FB-2C2736BA0C54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130FA7-EE5A-16CB-5D9C-D9CEE0EFDB36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10" name="Picture 9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A47734FE-699D-0603-5F92-1206C697115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11" name="Picture 10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8FB921B1-5DB1-9919-1D25-FDF719389D3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12" name="Picture 11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C172ECA3-28DD-1EE0-D93F-84080BD6AE7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13" name="Picture 12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56018A57-B194-5D04-0572-D21BA362140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14" name="Picture 13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B5971E37-E965-4088-F310-744B9862A55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82720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D3BF-EAFA-E7F4-BCB4-CFE7A3A1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E1885-144E-35B3-91B9-1064071D6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C0FC9-293E-D288-16BD-DE336CAD9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58961-4FB8-9B1B-747D-5A9260D77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DCB8C-625D-1094-E7EF-997156A0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FC8E7-C373-C7ED-5B2F-8E72ED24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A green and blue logo&#10;&#10;Description automatically generated">
            <a:extLst>
              <a:ext uri="{FF2B5EF4-FFF2-40B4-BE49-F238E27FC236}">
                <a16:creationId xmlns:a16="http://schemas.microsoft.com/office/drawing/2014/main" id="{CB29A18A-B801-52CB-0F24-D6218D841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56176" b="27210"/>
          <a:stretch/>
        </p:blipFill>
        <p:spPr>
          <a:xfrm>
            <a:off x="11019904" y="126377"/>
            <a:ext cx="1172095" cy="11093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5B20423-6D52-CB48-2610-B76E647D9140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B5962B-B697-D37C-09DE-5BB922B35CB0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"/>
                <a:ea typeface="+mn-ea"/>
                <a:cs typeface="+mn-c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82C6CC-FC1C-F720-0A11-FA6AC0F52142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26" name="Picture 25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8A836337-5D66-3889-EF09-3A8CA65513D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27" name="Picture 26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B3907D53-89C4-BE0B-3739-3EB9DFD72F1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28" name="Picture 27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F7201028-A0D4-ED30-33B8-DD25013810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29" name="Picture 28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1BACB98D-F281-491B-C2FB-D0E0B6089A7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30" name="Picture 29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310394FF-64F6-BBD2-28C2-9DE9BE555B6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4797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B006-54B6-FBFA-5A7D-96BD8FD2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02B70-E7A3-B5C8-F681-34C46CF4B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C9645-0445-78B6-49BB-C38837BE8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25386-0DCD-4976-E2EE-B1D176FEB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329D1D-6F55-1A22-3787-5E302AC4C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4DCB7-605B-F532-CE08-A1EE102F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A96C14-DF56-8806-5903-855EE84B2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F3E58-1055-7AC8-B225-A0DFA3921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pic>
        <p:nvPicPr>
          <p:cNvPr id="17" name="Picture 16" descr="A green and blue logo&#10;&#10;Description automatically generated">
            <a:extLst>
              <a:ext uri="{FF2B5EF4-FFF2-40B4-BE49-F238E27FC236}">
                <a16:creationId xmlns:a16="http://schemas.microsoft.com/office/drawing/2014/main" id="{FDD06282-364B-F2E1-B67E-C558A1F7F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56176" b="27210"/>
          <a:stretch/>
        </p:blipFill>
        <p:spPr>
          <a:xfrm>
            <a:off x="11019904" y="126377"/>
            <a:ext cx="1172095" cy="11093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C8DD9-D7A8-C2F8-2937-32222B9A4092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24812B-A894-8A2A-0EB7-93009010AE9F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4561BE-8CAD-13CD-FDD6-8683117A2478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13" name="Picture 12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DD78F449-8C97-EC5F-3157-E39DD213504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14" name="Picture 13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2E97F2F4-F283-2664-000B-5B4F9CBD6C4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15" name="Picture 14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0131EA28-CA37-6BFF-2820-56E1D1C88A9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16" name="Picture 15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F6E6BDA6-2506-AED8-E983-8E84BAB1F35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18" name="Picture 17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C46D39FE-DF59-DA43-81CD-6C267A153A6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4763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BC97-71D1-7E2F-1233-6F5BAF6E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33EC48-1487-E555-AF69-C0C809B3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E4FB7-C939-42FE-7F8D-39B096B56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6C6CD-FACA-C350-1FF2-38EAD21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12" descr="A green and blue logo&#10;&#10;Description automatically generated">
            <a:extLst>
              <a:ext uri="{FF2B5EF4-FFF2-40B4-BE49-F238E27FC236}">
                <a16:creationId xmlns:a16="http://schemas.microsoft.com/office/drawing/2014/main" id="{D66F6164-62CF-2D8F-3001-66E2A85CAE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56176" b="27210"/>
          <a:stretch/>
        </p:blipFill>
        <p:spPr>
          <a:xfrm>
            <a:off x="11019904" y="126377"/>
            <a:ext cx="1172095" cy="11093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EA89FA1-5FF9-A7FF-7FF0-D951D6239AA1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CFDC66-4B41-FC35-3646-BCE92ABF3D2C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9394C4-1528-AA05-8F0F-6812AB8FD496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9" name="Picture 8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F3B367F8-526A-9D7E-060F-B6A2B16BFD2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10" name="Picture 9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90C725D1-6959-6A85-8756-199E73ECE18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11" name="Picture 10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4904FBA3-FF4A-8E86-C895-BA6803F2B34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12" name="Picture 11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4CF62642-0E2D-B045-DC57-B49DC9AC8CF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14" name="Picture 13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F75A393A-18C2-DB2E-EA07-7E830D89828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9255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A6BEC-14B4-20FB-E049-1B1FBC87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3B0D4-2B4B-ED39-F704-6800E540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2DFC8-643D-0B93-C2DC-92B09CBF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 descr="A green and blue logo&#10;&#10;Description automatically generated">
            <a:extLst>
              <a:ext uri="{FF2B5EF4-FFF2-40B4-BE49-F238E27FC236}">
                <a16:creationId xmlns:a16="http://schemas.microsoft.com/office/drawing/2014/main" id="{C8A43B9F-4CB9-2FD1-8712-B8163DCFA5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56176" b="27210"/>
          <a:stretch/>
        </p:blipFill>
        <p:spPr>
          <a:xfrm>
            <a:off x="11019904" y="126377"/>
            <a:ext cx="1172095" cy="11093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244435C-9911-3854-48AA-9021987873B8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F91DE73-2A0E-70F7-F307-36703677AED0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6399E6-13FE-BFEC-211D-0CC7D5BAD571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8" name="Picture 7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E4D363A5-19DF-9DC9-E61A-4389433B652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9" name="Picture 8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DC008098-5092-D875-DE41-64598B20260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10" name="Picture 9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21DEB4C4-8581-1C7C-82BC-28960B815F5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11" name="Picture 10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93332656-D0B1-183C-6CC8-1F1FEFD9378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13" name="Picture 12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F4413221-E5A2-88F5-DC02-E4758B29EE0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79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3701-D599-7EDD-3814-EA93DA7C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B364C-5E82-13BE-D413-4D59C1A93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6AC2E-62BF-3894-52CC-BDC52D0FE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2B051-572E-38F3-0941-1CD3CBF5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49370-64F5-09A6-0B1D-0C71ADCD2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62BC3-FF44-F88E-6366-7E3A3698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A green and blue logo&#10;&#10;Description automatically generated">
            <a:extLst>
              <a:ext uri="{FF2B5EF4-FFF2-40B4-BE49-F238E27FC236}">
                <a16:creationId xmlns:a16="http://schemas.microsoft.com/office/drawing/2014/main" id="{4631128A-445A-15F3-61AB-1650D5A78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56176" b="27210"/>
          <a:stretch/>
        </p:blipFill>
        <p:spPr>
          <a:xfrm>
            <a:off x="11019904" y="126377"/>
            <a:ext cx="1172095" cy="11093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9D475A1-21BA-8078-DB23-AD66A145D82D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86FF41-F605-61E1-CF4F-D4314D25BC32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DC8FF2-32A7-2AEC-01E4-D630A1EE73F7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11" name="Picture 10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8769AD51-A614-9434-A163-5ED32320849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12" name="Picture 11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E346B01C-E797-4EAA-DD4A-C25CDD8F74B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13" name="Picture 12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B5B506B2-66C5-2669-0BF8-41DBB540C51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14" name="Picture 13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3C413FD6-CBA6-0E0E-41C9-95348ED98B8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16" name="Picture 15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81FF3542-5522-A81A-BB1A-2F3DFEC8618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7522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B7DE-DDA9-7A3D-3E59-61ABD0A0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63AD7-E953-EBAA-1762-BE6E15934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6F654-666D-6DA5-1644-0F508B1E9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29332-6633-3BF4-5A53-266F1396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730D3-5FE8-6419-FFB0-B832E3E3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45789-2AEB-F774-419A-D2720986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A green and blue logo&#10;&#10;Description automatically generated">
            <a:extLst>
              <a:ext uri="{FF2B5EF4-FFF2-40B4-BE49-F238E27FC236}">
                <a16:creationId xmlns:a16="http://schemas.microsoft.com/office/drawing/2014/main" id="{D5510BB8-049E-3988-E671-600CF29B7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56176" b="27210"/>
          <a:stretch/>
        </p:blipFill>
        <p:spPr>
          <a:xfrm>
            <a:off x="11019904" y="126377"/>
            <a:ext cx="1172095" cy="11093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F9F95E7-80B0-B1BF-6549-9CBEEB6CD072}"/>
              </a:ext>
            </a:extLst>
          </p:cNvPr>
          <p:cNvGrpSpPr/>
          <p:nvPr userDrawn="1"/>
        </p:nvGrpSpPr>
        <p:grpSpPr>
          <a:xfrm>
            <a:off x="-1200" y="6269011"/>
            <a:ext cx="12193200" cy="598514"/>
            <a:chOff x="-1200" y="6269011"/>
            <a:chExt cx="12193200" cy="5985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EB654A-3B7C-06D7-8E5C-3C5AA52D5FC3}"/>
                </a:ext>
              </a:extLst>
            </p:cNvPr>
            <p:cNvSpPr/>
            <p:nvPr/>
          </p:nvSpPr>
          <p:spPr>
            <a:xfrm>
              <a:off x="-1200" y="6269011"/>
              <a:ext cx="12193200" cy="598514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nit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9CB52B3-960C-C416-4ED6-53D853E0C343}"/>
                </a:ext>
              </a:extLst>
            </p:cNvPr>
            <p:cNvGrpSpPr/>
            <p:nvPr userDrawn="1"/>
          </p:nvGrpSpPr>
          <p:grpSpPr>
            <a:xfrm>
              <a:off x="798179" y="6379432"/>
              <a:ext cx="10595642" cy="480134"/>
              <a:chOff x="1036295" y="2185730"/>
              <a:chExt cx="10595642" cy="480134"/>
            </a:xfrm>
          </p:grpSpPr>
          <p:pic>
            <p:nvPicPr>
              <p:cNvPr id="11" name="Picture 10" descr="A black background with red text&#10;&#10;Description automatically generated">
                <a:extLst>
                  <a:ext uri="{FF2B5EF4-FFF2-40B4-BE49-F238E27FC236}">
                    <a16:creationId xmlns:a16="http://schemas.microsoft.com/office/drawing/2014/main" id="{C3426FB1-3581-FE78-4C6A-31BAE867D75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0137" y="2227806"/>
                <a:ext cx="1161693" cy="419103"/>
              </a:xfrm>
              <a:prstGeom prst="rect">
                <a:avLst/>
              </a:prstGeom>
            </p:spPr>
          </p:pic>
          <p:pic>
            <p:nvPicPr>
              <p:cNvPr id="12" name="Picture 11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5BCB0C06-3321-F38B-68F0-44F2023E18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9370" y="2196955"/>
                <a:ext cx="1582567" cy="468909"/>
              </a:xfrm>
              <a:prstGeom prst="rect">
                <a:avLst/>
              </a:prstGeom>
            </p:spPr>
          </p:pic>
          <p:pic>
            <p:nvPicPr>
              <p:cNvPr id="13" name="Picture 12" descr="Blue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93C21925-DE18-E464-8AC9-BCC37B38053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4112" y="2185730"/>
                <a:ext cx="1573875" cy="431807"/>
              </a:xfrm>
              <a:prstGeom prst="rect">
                <a:avLst/>
              </a:prstGeom>
            </p:spPr>
          </p:pic>
          <p:pic>
            <p:nvPicPr>
              <p:cNvPr id="14" name="Picture 13" descr="A black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A7E11FF5-41B1-C2CA-88D0-79B71C77498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8875" y="2230207"/>
                <a:ext cx="1965032" cy="371984"/>
              </a:xfrm>
              <a:prstGeom prst="rect">
                <a:avLst/>
              </a:prstGeom>
            </p:spPr>
          </p:pic>
          <p:pic>
            <p:nvPicPr>
              <p:cNvPr id="16" name="Picture 15" descr="A black background with blue text&#10;&#10;Description automatically generated">
                <a:extLst>
                  <a:ext uri="{FF2B5EF4-FFF2-40B4-BE49-F238E27FC236}">
                    <a16:creationId xmlns:a16="http://schemas.microsoft.com/office/drawing/2014/main" id="{A0CEEC4E-A737-272B-8FFB-258A056B2B6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95" y="2190705"/>
                <a:ext cx="1480430" cy="4364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443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FE71B-5129-4E9B-08D0-DCAA249E3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6A7BE-A36A-13E4-48CD-218C13238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DE7E8-CE56-C496-3082-423DBF819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1C7E9-B579-477C-B253-7977A8C59E1A}" type="datetimeFigureOut">
              <a:rPr lang="en-GB" smtClean="0"/>
              <a:t>28/04/2025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082FB-C2B2-AA3A-F108-84CD8C538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47593-B590-7DF5-8D74-98B903EC7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4C5F-FC4C-48A5-B67F-83E2269673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35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USTAIN-CDT/rice-hsi-hackathon-202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url.com/hsi-partia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hsi-partial" TargetMode="External"/><Relationship Id="rId2" Type="http://schemas.openxmlformats.org/officeDocument/2006/relationships/hyperlink" Target="https://doi.org/10.5281/zenodo.32419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oi.org/10.1109/ACCESS.2020.296984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397860-D1FC-B06B-9C1D-CB597C897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37305"/>
            <a:ext cx="9144000" cy="1728378"/>
          </a:xfrm>
        </p:spPr>
        <p:txBody>
          <a:bodyPr>
            <a:normAutofit fontScale="90000"/>
          </a:bodyPr>
          <a:lstStyle/>
          <a:p>
            <a:r>
              <a:rPr lang="en-GB" dirty="0"/>
              <a:t>Spring Activity Week</a:t>
            </a:r>
            <a:br>
              <a:rPr lang="en-GB" dirty="0"/>
            </a:br>
            <a:r>
              <a:rPr lang="en-GB" dirty="0"/>
              <a:t>28</a:t>
            </a:r>
            <a:r>
              <a:rPr lang="en-GB" baseline="30000" dirty="0"/>
              <a:t>th</a:t>
            </a:r>
            <a:r>
              <a:rPr lang="en-GB" dirty="0"/>
              <a:t> of April – 2</a:t>
            </a:r>
            <a:r>
              <a:rPr lang="en-GB" baseline="30000" dirty="0"/>
              <a:t>nd</a:t>
            </a:r>
            <a:r>
              <a:rPr lang="en-GB" dirty="0"/>
              <a:t> of May</a:t>
            </a:r>
          </a:p>
        </p:txBody>
      </p:sp>
    </p:spTree>
    <p:extLst>
      <p:ext uri="{BB962C8B-B14F-4D97-AF65-F5344CB8AC3E}">
        <p14:creationId xmlns:p14="http://schemas.microsoft.com/office/powerpoint/2010/main" val="264812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B647-3653-D185-8630-23D316F0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</a:t>
            </a:r>
          </a:p>
        </p:txBody>
      </p:sp>
      <p:pic>
        <p:nvPicPr>
          <p:cNvPr id="8" name="Content Placeholder 7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54A87AB4-80FF-A936-08B2-4B1F60E14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66" y="1303867"/>
            <a:ext cx="9057713" cy="4871244"/>
          </a:xfrm>
        </p:spPr>
      </p:pic>
    </p:spTree>
    <p:extLst>
      <p:ext uri="{BB962C8B-B14F-4D97-AF65-F5344CB8AC3E}">
        <p14:creationId xmlns:p14="http://schemas.microsoft.com/office/powerpoint/2010/main" val="102221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0B8D-A4EC-86CA-0A35-046330083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vs HSI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DDFDE-8848-265C-EFDD-AE2F148C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30" y="2470110"/>
            <a:ext cx="4227830" cy="3567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24135-7D31-AD40-378B-F194C9C4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60" y="2190899"/>
            <a:ext cx="4613124" cy="38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7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1608-460A-260F-3FDB-F61CFCB27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Broom Camera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74C46-C4A0-36B3-7F62-AB8B3F05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39" y="1690688"/>
            <a:ext cx="7832610" cy="441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4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920" y="121285"/>
            <a:ext cx="10515600" cy="1325563"/>
          </a:xfrm>
        </p:spPr>
        <p:txBody>
          <a:bodyPr/>
          <a:lstStyle/>
          <a:p>
            <a:r>
              <a:rPr lang="en-GB" dirty="0"/>
              <a:t>Automatic Inspection</a:t>
            </a:r>
          </a:p>
        </p:txBody>
      </p:sp>
      <p:pic>
        <p:nvPicPr>
          <p:cNvPr id="3" name="HSIMOVI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69.3284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56920" y="11217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8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5E9CB-8D7F-A1E7-5E08-BCA7FF3F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AC77-5837-A524-F48A-F4603FF5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HSI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6EAA4-A3CF-ED75-2210-DA3878756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206" y="1825625"/>
            <a:ext cx="8382594" cy="4351338"/>
          </a:xfrm>
        </p:spPr>
        <p:txBody>
          <a:bodyPr/>
          <a:lstStyle/>
          <a:p>
            <a:r>
              <a:rPr lang="en-US" dirty="0"/>
              <a:t>Imbalanced illumination</a:t>
            </a:r>
          </a:p>
          <a:p>
            <a:endParaRPr lang="en-US" dirty="0"/>
          </a:p>
          <a:p>
            <a:r>
              <a:rPr lang="en-US" dirty="0"/>
              <a:t>Correct sensor effects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B4EE94-C607-F552-B040-69AE1A09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766"/>
          <a:stretch/>
        </p:blipFill>
        <p:spPr>
          <a:xfrm>
            <a:off x="492761" y="1513841"/>
            <a:ext cx="2478445" cy="46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7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7845-4D95-1245-C37E-C9153A85E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BE6DBB83-7635-03C0-6B4D-C7A988AE3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7" r="13505"/>
          <a:stretch/>
        </p:blipFill>
        <p:spPr>
          <a:xfrm>
            <a:off x="3316645" y="2692400"/>
            <a:ext cx="5235789" cy="2438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48B04-894E-436E-FADE-8B2ADE06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HSI Calibration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A6A8E-2C8A-59BC-F6C5-793B0BDC1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766"/>
          <a:stretch/>
        </p:blipFill>
        <p:spPr>
          <a:xfrm>
            <a:off x="492761" y="1513841"/>
            <a:ext cx="2478445" cy="4654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715985-89E9-3F1C-0A7F-593E45D8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50"/>
          <a:stretch/>
        </p:blipFill>
        <p:spPr>
          <a:xfrm>
            <a:off x="9204961" y="1513841"/>
            <a:ext cx="1966140" cy="46549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9777E1-0963-40D6-C108-EA7CE5635B56}"/>
              </a:ext>
            </a:extLst>
          </p:cNvPr>
          <p:cNvSpPr/>
          <p:nvPr/>
        </p:nvSpPr>
        <p:spPr>
          <a:xfrm>
            <a:off x="838200" y="4436533"/>
            <a:ext cx="1790480" cy="4233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C5EA3D-9134-5443-937C-7F3136C21669}"/>
              </a:ext>
            </a:extLst>
          </p:cNvPr>
          <p:cNvSpPr txBox="1"/>
          <p:nvPr/>
        </p:nvSpPr>
        <p:spPr>
          <a:xfrm>
            <a:off x="2628680" y="4975717"/>
            <a:ext cx="27476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0" i="0" u="none" strike="noStrike" dirty="0">
                <a:effectLst/>
                <a:latin typeface="system-ui"/>
              </a:rPr>
              <a:t>100% reflective</a:t>
            </a:r>
          </a:p>
          <a:p>
            <a:r>
              <a:rPr lang="en-GB" sz="3200" b="0" i="0" u="none" strike="noStrike" dirty="0" err="1">
                <a:effectLst/>
                <a:latin typeface="system-ui"/>
              </a:rPr>
              <a:t>Spectralon</a:t>
            </a:r>
            <a:r>
              <a:rPr lang="en-GB" sz="3200" b="0" i="0" u="none" strike="noStrike" dirty="0">
                <a:effectLst/>
                <a:latin typeface="system-ui"/>
              </a:rPr>
              <a:t> tile </a:t>
            </a:r>
            <a:endParaRPr lang="en-US" sz="3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D17DCC-D776-27BE-30FB-1A455622305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2628680" y="4648200"/>
            <a:ext cx="995053" cy="482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8563A5-45CE-B1A4-8001-75B3F3D7C506}"/>
              </a:ext>
            </a:extLst>
          </p:cNvPr>
          <p:cNvCxnSpPr>
            <a:cxnSpLocks/>
          </p:cNvCxnSpPr>
          <p:nvPr/>
        </p:nvCxnSpPr>
        <p:spPr>
          <a:xfrm flipH="1">
            <a:off x="2628680" y="4436533"/>
            <a:ext cx="2620653" cy="2116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49164A-AC2C-BD32-DC95-3F5495898DD8}"/>
              </a:ext>
            </a:extLst>
          </p:cNvPr>
          <p:cNvCxnSpPr>
            <a:cxnSpLocks/>
          </p:cNvCxnSpPr>
          <p:nvPr/>
        </p:nvCxnSpPr>
        <p:spPr>
          <a:xfrm>
            <a:off x="7450667" y="4648200"/>
            <a:ext cx="0" cy="482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98A874-D063-6605-72F3-AC17FE6227C2}"/>
              </a:ext>
            </a:extLst>
          </p:cNvPr>
          <p:cNvSpPr txBox="1"/>
          <p:nvPr/>
        </p:nvSpPr>
        <p:spPr>
          <a:xfrm>
            <a:off x="6131022" y="5053259"/>
            <a:ext cx="29464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system-ui"/>
              </a:rPr>
              <a:t>Lens cap applied</a:t>
            </a:r>
          </a:p>
          <a:p>
            <a:r>
              <a:rPr lang="en-GB" sz="3200" dirty="0">
                <a:latin typeface="system-ui"/>
              </a:rPr>
              <a:t>for black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860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8D70-BDDF-40A6-EE0C-979970BF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Spectra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CC744-AADA-9D71-6652-62B2C6B5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173"/>
          <a:stretch/>
        </p:blipFill>
        <p:spPr>
          <a:xfrm>
            <a:off x="838200" y="1690688"/>
            <a:ext cx="2108200" cy="4025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90E92-7374-BBFF-E173-692A686D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15" y="1825625"/>
            <a:ext cx="5065183" cy="40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AFE4-4560-A0CD-6270-DCD2919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Simple Notebook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588F4B6-9B32-5BE1-4F0E-CF5A9E15A2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975630" cy="39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2924E-A108-26C3-5FFF-F8A897BDF1BA}"/>
              </a:ext>
            </a:extLst>
          </p:cNvPr>
          <p:cNvSpPr txBox="1"/>
          <p:nvPr/>
        </p:nvSpPr>
        <p:spPr>
          <a:xfrm>
            <a:off x="4719237" y="1843950"/>
            <a:ext cx="688710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4000" dirty="0">
                <a:hlinkClick r:id="rId3"/>
              </a:rPr>
              <a:t>https://github.com/SUSTAIN-CDT/rice-hsi-hackathon-2025</a:t>
            </a:r>
            <a:r>
              <a:rPr lang="en-GB" sz="4000" dirty="0"/>
              <a:t> </a:t>
            </a:r>
          </a:p>
          <a:p>
            <a:endParaRPr lang="en-US" sz="4000" dirty="0"/>
          </a:p>
          <a:p>
            <a:r>
              <a:rPr lang="en-US" sz="4000" dirty="0"/>
              <a:t>Partial Dataset (~1GB): </a:t>
            </a:r>
            <a:r>
              <a:rPr lang="en-US" sz="4000" dirty="0">
                <a:hlinkClick r:id="rId4"/>
              </a:rPr>
              <a:t>https://</a:t>
            </a:r>
            <a:r>
              <a:rPr lang="en-US" sz="4000" dirty="0" err="1">
                <a:hlinkClick r:id="rId4"/>
              </a:rPr>
              <a:t>tinyurl.com</a:t>
            </a:r>
            <a:r>
              <a:rPr lang="en-US" sz="4000" dirty="0">
                <a:hlinkClick r:id="rId4"/>
              </a:rPr>
              <a:t>/</a:t>
            </a:r>
            <a:r>
              <a:rPr lang="en-US" sz="4000" dirty="0" err="1">
                <a:hlinkClick r:id="rId4"/>
              </a:rPr>
              <a:t>hsi</a:t>
            </a:r>
            <a:r>
              <a:rPr lang="en-US" sz="4000" dirty="0">
                <a:hlinkClick r:id="rId4"/>
              </a:rPr>
              <a:t>-partial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5061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F4CFE-8E23-85F3-714D-5619F042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01BB6-E753-AC74-2BC2-84CD61746A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i="0" u="none" strike="noStrike" dirty="0">
                <a:effectLst/>
                <a:latin typeface="Kanit"/>
              </a:rPr>
              <a:t>Team B:</a:t>
            </a:r>
          </a:p>
          <a:p>
            <a:pPr marL="0" indent="0">
              <a:buNone/>
            </a:pPr>
            <a:endParaRPr lang="en-GB" sz="2800" i="0" u="none" strike="noStrike" dirty="0">
              <a:effectLst/>
              <a:latin typeface="Kanit"/>
            </a:endParaRPr>
          </a:p>
          <a:p>
            <a:r>
              <a:rPr lang="en-GB" sz="2800" i="0" u="none" strike="noStrike" dirty="0" err="1">
                <a:effectLst/>
                <a:latin typeface="Kanit"/>
              </a:rPr>
              <a:t>Athinoulla</a:t>
            </a:r>
            <a:endParaRPr lang="en-GB" dirty="0">
              <a:latin typeface="Kanit"/>
            </a:endParaRPr>
          </a:p>
          <a:p>
            <a:r>
              <a:rPr lang="en-GB" sz="2800" i="0" u="none" strike="noStrike" dirty="0">
                <a:effectLst/>
                <a:latin typeface="Kanit"/>
              </a:rPr>
              <a:t>Dominik</a:t>
            </a:r>
          </a:p>
          <a:p>
            <a:r>
              <a:rPr lang="en-GB" sz="2800" i="0" u="none" strike="noStrike" dirty="0">
                <a:effectLst/>
                <a:latin typeface="Kanit"/>
              </a:rPr>
              <a:t>James</a:t>
            </a:r>
          </a:p>
          <a:p>
            <a:r>
              <a:rPr lang="en-GB" sz="2800" i="0" u="none" strike="noStrike" dirty="0">
                <a:effectLst/>
                <a:latin typeface="Kanit"/>
              </a:rPr>
              <a:t>Villanelle </a:t>
            </a:r>
            <a:endParaRPr lang="en-GB" i="0" u="none" strike="noStrike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601ECEF-8622-C29A-E759-36C4086E1B6C}"/>
              </a:ext>
            </a:extLst>
          </p:cNvPr>
          <p:cNvSpPr txBox="1">
            <a:spLocks/>
          </p:cNvSpPr>
          <p:nvPr/>
        </p:nvSpPr>
        <p:spPr>
          <a:xfrm>
            <a:off x="9144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Kanit"/>
              </a:rPr>
              <a:t>Team A: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Kanit"/>
            </a:endParaRPr>
          </a:p>
          <a:p>
            <a:r>
              <a:rPr lang="en-GB" dirty="0">
                <a:latin typeface="Kanit"/>
              </a:rPr>
              <a:t>Aura</a:t>
            </a:r>
          </a:p>
          <a:p>
            <a:r>
              <a:rPr lang="en-GB" dirty="0">
                <a:latin typeface="Kanit"/>
              </a:rPr>
              <a:t>Lauren</a:t>
            </a:r>
          </a:p>
          <a:p>
            <a:r>
              <a:rPr lang="en-GB" dirty="0">
                <a:latin typeface="Kanit"/>
              </a:rPr>
              <a:t>Alisa</a:t>
            </a:r>
          </a:p>
          <a:p>
            <a:r>
              <a:rPr lang="en-GB" dirty="0">
                <a:latin typeface="Kanit"/>
              </a:rPr>
              <a:t>Jack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C5DA1-4A46-29FA-8899-3C5FFF26C5E3}"/>
              </a:ext>
            </a:extLst>
          </p:cNvPr>
          <p:cNvSpPr txBox="1"/>
          <p:nvPr/>
        </p:nvSpPr>
        <p:spPr>
          <a:xfrm>
            <a:off x="838200" y="5292546"/>
            <a:ext cx="11015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Could you please come up with a name for your team?</a:t>
            </a:r>
          </a:p>
        </p:txBody>
      </p:sp>
    </p:spTree>
    <p:extLst>
      <p:ext uri="{BB962C8B-B14F-4D97-AF65-F5344CB8AC3E}">
        <p14:creationId xmlns:p14="http://schemas.microsoft.com/office/powerpoint/2010/main" val="123844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575FE-6A5F-B397-BECC-491AC859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444-82CE-CC90-3132-A24AA634B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Dataset: Investigate the hyperspectral data to identify interesting patterns</a:t>
            </a:r>
          </a:p>
          <a:p>
            <a:r>
              <a:rPr lang="en-US" dirty="0"/>
              <a:t>Develop a Model: Create an innovative approach to analyze or classify the rice seed varieties</a:t>
            </a:r>
          </a:p>
          <a:p>
            <a:r>
              <a:rPr lang="en-US" dirty="0"/>
              <a:t>Visualize Results: Generate some visualizations that demonstrate your findings</a:t>
            </a:r>
          </a:p>
          <a:p>
            <a:r>
              <a:rPr lang="en-US" dirty="0"/>
              <a:t>Prepare a Presentation: Document your methodology and results for Friday's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5586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6B1E-545F-34F8-935C-A6659C3E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7812-3B98-2F37-DC8C-211D5F905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Reinforce Computation Training for earlier Activity Weeks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Collaboration within Cohort (Group Activities)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Management Plan Training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DE9F-0CAE-DB81-A4B5-728EF9A5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34A54-9AAA-0ADF-E12B-42C36DF03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Repository: Well-documented code for your analysis and models</a:t>
            </a:r>
          </a:p>
          <a:p>
            <a:r>
              <a:rPr lang="en-US" dirty="0"/>
              <a:t>Results Summary: Key findings and visualizations</a:t>
            </a:r>
          </a:p>
          <a:p>
            <a:r>
              <a:rPr lang="en-US" dirty="0"/>
              <a:t>Presentation: A 15-minute presentation explaining your approach and discoveries</a:t>
            </a:r>
          </a:p>
          <a:p>
            <a:r>
              <a:rPr lang="en-US" dirty="0"/>
              <a:t>Technical Documentation: Methods, challenges, and potential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83334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78BA-7A6A-6889-8C04-11B4D5A9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F8D5D-7A3D-1A88-E67F-A9905B032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Innovation: Originality of approach and techniques</a:t>
            </a:r>
          </a:p>
          <a:p>
            <a:r>
              <a:rPr lang="en-US" dirty="0"/>
              <a:t>Technical Merit: Effectiveness and sophistication of models/algorithms</a:t>
            </a:r>
          </a:p>
          <a:p>
            <a:r>
              <a:rPr lang="en-US" dirty="0"/>
              <a:t>Insights: Quality and relevance of discoveries from the data</a:t>
            </a:r>
          </a:p>
          <a:p>
            <a:r>
              <a:rPr lang="en-US" dirty="0"/>
              <a:t>Presentation: Clarity and engagement of the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8513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B56F38-096C-277E-8B43-2AEC086C2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Good Luck</a:t>
            </a:r>
          </a:p>
        </p:txBody>
      </p:sp>
      <p:pic>
        <p:nvPicPr>
          <p:cNvPr id="7" name="Picture 6" descr="A hand holding four-leaf clover">
            <a:extLst>
              <a:ext uri="{FF2B5EF4-FFF2-40B4-BE49-F238E27FC236}">
                <a16:creationId xmlns:a16="http://schemas.microsoft.com/office/drawing/2014/main" id="{DF84DC94-4060-74DD-A4D7-37741C41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65" b="26643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174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4AB8D8-1FD8-93BE-1A9A-0472E7606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Week Schedule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04F546D-B449-51D4-511B-A957CD7F7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425135"/>
              </p:ext>
            </p:extLst>
          </p:nvPr>
        </p:nvGraphicFramePr>
        <p:xfrm>
          <a:off x="1261095" y="1542201"/>
          <a:ext cx="9501498" cy="4637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880100" imgH="2870200" progId="Excel.Sheet.12">
                  <p:embed/>
                </p:oleObj>
              </mc:Choice>
              <mc:Fallback>
                <p:oleObj name="Worksheet" r:id="rId2" imgW="5880100" imgH="287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61095" y="1542201"/>
                        <a:ext cx="9501498" cy="4637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42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6CA8A5-436A-7C10-7C16-80A800B70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423654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4AD7774-B17C-ACBB-29D2-034E3887D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8740"/>
          <a:stretch/>
        </p:blipFill>
        <p:spPr>
          <a:xfrm>
            <a:off x="20" y="-144094"/>
            <a:ext cx="12191980" cy="6473525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E0B29F-CF78-4FA4-74BD-5DEBB1188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Rice Seeds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4B4C5-AD02-EE3C-BEC3-123FED04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i="1" dirty="0">
                <a:solidFill>
                  <a:schemeClr val="bg1"/>
                </a:solidFill>
              </a:rPr>
              <a:t>Vietnam is the world’s 3rd largest producer of rice - Annual exports of $2.95 billion from 6.61 million tonnes in 2013.</a:t>
            </a:r>
          </a:p>
          <a:p>
            <a:endParaRPr lang="en-GB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2800" i="1" dirty="0">
                <a:solidFill>
                  <a:schemeClr val="bg1"/>
                </a:solidFill>
              </a:rPr>
              <a:t>Verification Centres inspect rice seed to confirm varietal identity to ensure consistency, quality assurance, improve disease and pest management and comply with export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7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7C15-6858-21BA-807D-0C099239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Inspection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40256-7E8E-ACE7-FDA3-6473006D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1354"/>
          </a:xfrm>
        </p:spPr>
        <p:txBody>
          <a:bodyPr>
            <a:normAutofit fontScale="85000" lnSpcReduction="20000"/>
          </a:bodyPr>
          <a:lstStyle/>
          <a:p>
            <a:r>
              <a:rPr lang="en-GB" noProof="0" dirty="0"/>
              <a:t>Manual, labour intensive process</a:t>
            </a:r>
          </a:p>
          <a:p>
            <a:r>
              <a:rPr lang="en-GB" noProof="0" dirty="0"/>
              <a:t>1,000’s of species </a:t>
            </a:r>
          </a:p>
          <a:p>
            <a:r>
              <a:rPr lang="en-GB" dirty="0"/>
              <a:t>Limited sampling; 200 seeds per bag</a:t>
            </a:r>
            <a:endParaRPr lang="en-GB" noProof="0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90B3022C-B556-6BE2-E4F9-ED977A5DC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3734" y="3287652"/>
            <a:ext cx="3803987" cy="252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E0AD6086-E401-E702-A390-7BDDC908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370" y="3304895"/>
            <a:ext cx="3752070" cy="249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98D005DB-B8A7-15E7-4F06-13450B7DA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r="18827"/>
          <a:stretch>
            <a:fillRect/>
          </a:stretch>
        </p:blipFill>
        <p:spPr bwMode="auto">
          <a:xfrm>
            <a:off x="8388014" y="3256144"/>
            <a:ext cx="3803986" cy="258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166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4EB8-9D10-B1A3-A692-90229B80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610B-22B7-3921-07E6-818A5C35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8,640 rice seed kernels: 90 rice seed species and 96 kernels per </a:t>
            </a:r>
          </a:p>
          <a:p>
            <a:r>
              <a:rPr lang="en-US" dirty="0"/>
              <a:t>Imaging systems:</a:t>
            </a:r>
          </a:p>
          <a:p>
            <a:pPr lvl="1"/>
            <a:r>
              <a:rPr lang="en-US" dirty="0"/>
              <a:t>Visible - Near Infrared (VIS/NIR) Hyperspectral Imaging Device System (~385nm - ~1000nm) consisting of a </a:t>
            </a:r>
            <a:r>
              <a:rPr lang="en-US" dirty="0" err="1"/>
              <a:t>Specim</a:t>
            </a:r>
            <a:r>
              <a:rPr lang="en-US" dirty="0"/>
              <a:t> V10E Imaging Spectrograph and Hamamatsu ORCA-05G CCD camera.</a:t>
            </a:r>
          </a:p>
          <a:p>
            <a:pPr lvl="1"/>
            <a:r>
              <a:rPr lang="en-US" dirty="0"/>
              <a:t>RGB - Fujifilm X-M1 with a 35mm/F2.0, ISO 400.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DF8E5-031A-28C8-EAC4-DCBE5CA8F5D2}"/>
              </a:ext>
            </a:extLst>
          </p:cNvPr>
          <p:cNvSpPr txBox="1"/>
          <p:nvPr/>
        </p:nvSpPr>
        <p:spPr>
          <a:xfrm>
            <a:off x="3945466" y="4729719"/>
            <a:ext cx="82465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https://doi.org/10.5281/zenodo.3241922</a:t>
            </a:r>
            <a:endParaRPr lang="en-US" sz="2400" dirty="0"/>
          </a:p>
          <a:p>
            <a:r>
              <a:rPr lang="en-US" sz="2400" dirty="0"/>
              <a:t>Dataset already on Maxwell; see repository for full path</a:t>
            </a:r>
          </a:p>
          <a:p>
            <a:r>
              <a:rPr lang="en-US" sz="2400" dirty="0"/>
              <a:t>Partial Dataset (~1GB): </a:t>
            </a:r>
            <a:r>
              <a:rPr lang="en-US" sz="2400" dirty="0">
                <a:hlinkClick r:id="rId3"/>
              </a:rPr>
              <a:t>https://tinyurl.com/hsi-partial</a:t>
            </a:r>
            <a:endParaRPr lang="en-US" sz="2400" dirty="0"/>
          </a:p>
          <a:p>
            <a:r>
              <a:rPr lang="en-US" sz="2400" dirty="0"/>
              <a:t>Research Article: </a:t>
            </a:r>
            <a:r>
              <a:rPr lang="en-US" sz="2400" dirty="0">
                <a:hlinkClick r:id="rId4"/>
              </a:rPr>
              <a:t>https://doi.org/10.1109/ACCESS.2020.2969847</a:t>
            </a:r>
            <a:endParaRPr lang="en-US" sz="2400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90206908-08C1-AE52-FE48-BE4CC803C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8" y="4720832"/>
            <a:ext cx="3327399" cy="12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28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113B-0819-66CA-1ACB-72A48C68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Inspection </a:t>
            </a:r>
            <a:br>
              <a:rPr lang="en-US" dirty="0"/>
            </a:br>
            <a:r>
              <a:rPr lang="en-US" dirty="0"/>
              <a:t>(Computer Vision)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2ACD7-EBEF-156D-EDD6-E246DA411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7" y="1813928"/>
            <a:ext cx="4588113" cy="4363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279DF-F735-A6A9-CCF0-E1FA07E9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67" t="9842" r="21156"/>
          <a:stretch/>
        </p:blipFill>
        <p:spPr>
          <a:xfrm>
            <a:off x="8319004" y="1027906"/>
            <a:ext cx="2186436" cy="5061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28507-2A58-6A1C-FA01-22D24B5E2B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049" t="13055" r="17665" b="9369"/>
          <a:stretch/>
        </p:blipFill>
        <p:spPr>
          <a:xfrm>
            <a:off x="5463703" y="2208456"/>
            <a:ext cx="2715438" cy="33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2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09D1-AD3A-65F9-7B03-7A7B3A76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</a:t>
            </a:r>
          </a:p>
        </p:txBody>
      </p:sp>
      <p:pic>
        <p:nvPicPr>
          <p:cNvPr id="7" name="Picture 6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3218AAD2-E197-11AC-9FB3-732E42FE8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91" y="1388533"/>
            <a:ext cx="11009642" cy="43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29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ebsite Theme">
      <a:dk1>
        <a:srgbClr val="182542"/>
      </a:dk1>
      <a:lt1>
        <a:srgbClr val="FFFFFF"/>
      </a:lt1>
      <a:dk2>
        <a:srgbClr val="2D837C"/>
      </a:dk2>
      <a:lt2>
        <a:srgbClr val="E7E6E6"/>
      </a:lt2>
      <a:accent1>
        <a:srgbClr val="4ECFCF"/>
      </a:accent1>
      <a:accent2>
        <a:srgbClr val="1E7864"/>
      </a:accent2>
      <a:accent3>
        <a:srgbClr val="2D837C"/>
      </a:accent3>
      <a:accent4>
        <a:srgbClr val="43B696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ibre Baskerville"/>
        <a:ea typeface=""/>
        <a:cs typeface=""/>
      </a:majorFont>
      <a:minorFont>
        <a:latin typeface="Kan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 Deck Template 2 (Light Theme)" id="{BF0B801C-34B7-4906-87A0-562A82AA83DF}" vid="{64F4E9D1-1609-4096-8D63-83C388C404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1151a93-42e7-4f5a-983b-773f12e1b325" xsi:nil="true"/>
    <lcf76f155ced4ddcb4097134ff3c332f xmlns="b434a2b9-f0a2-4171-958c-9f8457828e39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2458985409974C85227F0F658DCBF6" ma:contentTypeVersion="15" ma:contentTypeDescription="Create a new document." ma:contentTypeScope="" ma:versionID="7c7d838c88f7940528bd85ba2264f440">
  <xsd:schema xmlns:xsd="http://www.w3.org/2001/XMLSchema" xmlns:xs="http://www.w3.org/2001/XMLSchema" xmlns:p="http://schemas.microsoft.com/office/2006/metadata/properties" xmlns:ns2="b434a2b9-f0a2-4171-958c-9f8457828e39" xmlns:ns3="51151a93-42e7-4f5a-983b-773f12e1b325" targetNamespace="http://schemas.microsoft.com/office/2006/metadata/properties" ma:root="true" ma:fieldsID="85a315685bb0f5a874b5e1da942c1fd0" ns2:_="" ns3:_="">
    <xsd:import namespace="b434a2b9-f0a2-4171-958c-9f8457828e39"/>
    <xsd:import namespace="51151a93-42e7-4f5a-983b-773f12e1b3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4a2b9-f0a2-4171-958c-9f8457828e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e2de7fa-1b65-42e9-b9b6-80fab1bb22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151a93-42e7-4f5a-983b-773f12e1b32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f68ab31-81a1-4c96-8cf3-299adb1b4a8d}" ma:internalName="TaxCatchAll" ma:showField="CatchAllData" ma:web="51151a93-42e7-4f5a-983b-773f12e1b3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25EC26-312C-44A2-9EE6-9C36FCA40F1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B8CD9F-8AFC-44E1-B638-6B6ADC947C3D}">
  <ds:schemaRefs>
    <ds:schemaRef ds:uri="51151a93-42e7-4f5a-983b-773f12e1b325"/>
    <ds:schemaRef ds:uri="b434a2b9-f0a2-4171-958c-9f8457828e3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DA4348-D43D-4BF0-B2F3-2DD1A66FC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34a2b9-f0a2-4171-958c-9f8457828e39"/>
    <ds:schemaRef ds:uri="51151a93-42e7-4f5a-983b-773f12e1b3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3847</TotalTime>
  <Words>432</Words>
  <Application>Microsoft Macintosh PowerPoint</Application>
  <PresentationFormat>Widescreen</PresentationFormat>
  <Paragraphs>76</Paragraphs>
  <Slides>22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Arial</vt:lpstr>
      <vt:lpstr>Calibri</vt:lpstr>
      <vt:lpstr>Kanit</vt:lpstr>
      <vt:lpstr>Libre Baskerville</vt:lpstr>
      <vt:lpstr>Segoe UI</vt:lpstr>
      <vt:lpstr>system-ui</vt:lpstr>
      <vt:lpstr>Times New Roman</vt:lpstr>
      <vt:lpstr>Office Theme</vt:lpstr>
      <vt:lpstr>Worksheet</vt:lpstr>
      <vt:lpstr>Spring Activity Week 28th of April – 2nd of May</vt:lpstr>
      <vt:lpstr>Objectives</vt:lpstr>
      <vt:lpstr>Activity Week Schedule</vt:lpstr>
      <vt:lpstr>Hackathon</vt:lpstr>
      <vt:lpstr>Rice Seeds</vt:lpstr>
      <vt:lpstr>Conventional Inspection</vt:lpstr>
      <vt:lpstr>Dataset</vt:lpstr>
      <vt:lpstr>Automatic Inspection  (Computer Vision)</vt:lpstr>
      <vt:lpstr>Spectrum</vt:lpstr>
      <vt:lpstr>RGB</vt:lpstr>
      <vt:lpstr>RGB vs HSI</vt:lpstr>
      <vt:lpstr>Push Broom Camera</vt:lpstr>
      <vt:lpstr>Automatic Inspection</vt:lpstr>
      <vt:lpstr>HSI Calibration</vt:lpstr>
      <vt:lpstr>HSI Calibration</vt:lpstr>
      <vt:lpstr>Example Spectra</vt:lpstr>
      <vt:lpstr>Dataset and Simple Notebook</vt:lpstr>
      <vt:lpstr>Teams</vt:lpstr>
      <vt:lpstr>Objectives</vt:lpstr>
      <vt:lpstr>Submission Requirements</vt:lpstr>
      <vt:lpstr>Evaluation Criteria</vt:lpstr>
      <vt:lpstr>Good Luck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Cassandra Whelan</dc:creator>
  <cp:lastModifiedBy>Christos Tachtatzis</cp:lastModifiedBy>
  <cp:revision>5</cp:revision>
  <dcterms:created xsi:type="dcterms:W3CDTF">2024-06-28T08:17:45Z</dcterms:created>
  <dcterms:modified xsi:type="dcterms:W3CDTF">2025-04-28T09:32:32Z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0x010100E52458985409974C85227F0F658DCBF6</vt:lpwstr>
  </property>
  <property fmtid="{D5CDD505-2E9C-101B-9397-08002B2CF9AE}" pid="3" name="MediaServiceImageTags">
    <vt:lpwstr/>
  </property>
</Properties>
</file>